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3"/>
  </p:notesMasterIdLst>
  <p:sldIdLst>
    <p:sldId id="4513" r:id="rId5"/>
    <p:sldId id="258" r:id="rId6"/>
    <p:sldId id="4510" r:id="rId7"/>
    <p:sldId id="4511" r:id="rId8"/>
    <p:sldId id="4515" r:id="rId9"/>
    <p:sldId id="4512" r:id="rId10"/>
    <p:sldId id="257" r:id="rId11"/>
    <p:sldId id="4508" r:id="rId12"/>
    <p:sldId id="4509" r:id="rId13"/>
    <p:sldId id="4517" r:id="rId14"/>
    <p:sldId id="4514" r:id="rId15"/>
    <p:sldId id="4501" r:id="rId16"/>
    <p:sldId id="4502" r:id="rId17"/>
    <p:sldId id="4504" r:id="rId18"/>
    <p:sldId id="4505" r:id="rId19"/>
    <p:sldId id="4506" r:id="rId20"/>
    <p:sldId id="4507" r:id="rId21"/>
    <p:sldId id="45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D62807-784C-4794-A08E-077A01223642}">
          <p14:sldIdLst>
            <p14:sldId id="4513"/>
            <p14:sldId id="258"/>
          </p14:sldIdLst>
        </p14:section>
        <p14:section name="Introduction" id="{733FB595-0D1C-4A6A-89C2-43D5E1C7D749}">
          <p14:sldIdLst>
            <p14:sldId id="4510"/>
            <p14:sldId id="4511"/>
          </p14:sldIdLst>
        </p14:section>
        <p14:section name="Problem Statement" id="{D2FA119D-6363-4615-9218-76A7EA875AC1}">
          <p14:sldIdLst>
            <p14:sldId id="4515"/>
            <p14:sldId id="4512"/>
            <p14:sldId id="257"/>
            <p14:sldId id="4508"/>
            <p14:sldId id="4509"/>
            <p14:sldId id="4517"/>
          </p14:sldIdLst>
        </p14:section>
        <p14:section name="Work Plan" id="{5F9260A7-FA96-4D39-9F22-912242DB58EE}">
          <p14:sldIdLst>
            <p14:sldId id="4514"/>
            <p14:sldId id="4501"/>
            <p14:sldId id="4502"/>
            <p14:sldId id="4504"/>
            <p14:sldId id="4505"/>
            <p14:sldId id="4506"/>
            <p14:sldId id="4507"/>
            <p14:sldId id="45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1F5D2-0462-4712-8C65-75215C3B440C}" v="2" dt="2023-02-23T14:14:08.619"/>
    <p1510:client id="{77EB87E0-0145-4687-8DBB-96B818886342}" v="64" dt="2023-02-23T12:00:46.616"/>
    <p1510:client id="{7E214314-690C-4920-82C0-089A3890538C}" v="339" dt="2023-02-23T12:27:36.099"/>
    <p1510:client id="{7E61DF85-20BF-4741-8C37-6EB2923F5F59}" v="27" dt="2023-02-23T12:32:30.331"/>
    <p1510:client id="{84648507-9FCA-46DB-86DE-3F24A6FC8D68}" v="16" dt="2023-02-23T12:58:16.288"/>
    <p1510:client id="{EBCC260D-B36A-4992-B2C5-357DC5F0B921}" v="315" dt="2023-02-23T12:50:00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3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0AFC4D-135D-43B9-A3C4-0333D0979E1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0D6D944-0E06-4B12-BEFC-D4B5C7813099}">
      <dgm:prSet phldrT="[Text]"/>
      <dgm:spPr/>
      <dgm:t>
        <a:bodyPr/>
        <a:lstStyle/>
        <a:p>
          <a:r>
            <a:rPr lang="en-US" b="1"/>
            <a:t>24/02/2023</a:t>
          </a:r>
        </a:p>
        <a:p>
          <a:r>
            <a:rPr lang="en-US"/>
            <a:t>Introduction to Capstone Project</a:t>
          </a:r>
        </a:p>
      </dgm:t>
    </dgm:pt>
    <dgm:pt modelId="{BEB31A52-69FD-4542-BD32-3566704BC544}" type="parTrans" cxnId="{25C60284-57F4-4077-A69E-3D81D1CF7D8F}">
      <dgm:prSet/>
      <dgm:spPr/>
      <dgm:t>
        <a:bodyPr/>
        <a:lstStyle/>
        <a:p>
          <a:endParaRPr lang="en-US"/>
        </a:p>
      </dgm:t>
    </dgm:pt>
    <dgm:pt modelId="{F2E07F0E-D707-4A8B-80AF-C09D185570E5}" type="sibTrans" cxnId="{25C60284-57F4-4077-A69E-3D81D1CF7D8F}">
      <dgm:prSet/>
      <dgm:spPr/>
      <dgm:t>
        <a:bodyPr/>
        <a:lstStyle/>
        <a:p>
          <a:endParaRPr lang="en-US"/>
        </a:p>
      </dgm:t>
    </dgm:pt>
    <dgm:pt modelId="{A06D24E4-8D64-4E30-AF91-389BD424FBDF}">
      <dgm:prSet phldrT="[Text]"/>
      <dgm:spPr/>
      <dgm:t>
        <a:bodyPr/>
        <a:lstStyle/>
        <a:p>
          <a:pPr rtl="0"/>
          <a:r>
            <a:rPr lang="en-US" b="1">
              <a:latin typeface="Calibri"/>
              <a:cs typeface="Calibri"/>
            </a:rPr>
            <a:t>March 2023 </a:t>
          </a:r>
        </a:p>
        <a:p>
          <a:pPr rtl="0"/>
          <a:r>
            <a:rPr lang="en-US"/>
            <a:t>Technical Clarification by UNICC data team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142276B1-EC2C-478C-8C64-D465149A2D64}" type="parTrans" cxnId="{13CB9F82-A628-456A-B895-71047FD63FF1}">
      <dgm:prSet/>
      <dgm:spPr/>
      <dgm:t>
        <a:bodyPr/>
        <a:lstStyle/>
        <a:p>
          <a:endParaRPr lang="en-US"/>
        </a:p>
      </dgm:t>
    </dgm:pt>
    <dgm:pt modelId="{8D0EC5A2-E311-4999-B80B-99875A43ECD9}" type="sibTrans" cxnId="{13CB9F82-A628-456A-B895-71047FD63FF1}">
      <dgm:prSet/>
      <dgm:spPr/>
      <dgm:t>
        <a:bodyPr/>
        <a:lstStyle/>
        <a:p>
          <a:endParaRPr lang="en-US"/>
        </a:p>
      </dgm:t>
    </dgm:pt>
    <dgm:pt modelId="{5AE406AF-9C31-43CB-9165-F9BFE84A765B}">
      <dgm:prSet phldrT="[Text]"/>
      <dgm:spPr/>
      <dgm:t>
        <a:bodyPr/>
        <a:lstStyle/>
        <a:p>
          <a:pPr rtl="0"/>
          <a:r>
            <a:rPr lang="en-US" b="1">
              <a:latin typeface="Calibri"/>
              <a:cs typeface="Calibri"/>
            </a:rPr>
            <a:t>March 2023 </a:t>
          </a:r>
        </a:p>
        <a:p>
          <a:pPr rtl="0"/>
          <a:r>
            <a:rPr lang="en-US"/>
            <a:t>Process meetings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ECADF3C6-176C-4633-A0E9-C0A562D6CC00}" type="parTrans" cxnId="{D88F200A-4C6A-4F64-9ED8-4F086926D859}">
      <dgm:prSet/>
      <dgm:spPr/>
      <dgm:t>
        <a:bodyPr/>
        <a:lstStyle/>
        <a:p>
          <a:endParaRPr lang="en-US"/>
        </a:p>
      </dgm:t>
    </dgm:pt>
    <dgm:pt modelId="{B9C48EA9-AF8A-49B0-A02C-20FB41F212B4}" type="sibTrans" cxnId="{D88F200A-4C6A-4F64-9ED8-4F086926D859}">
      <dgm:prSet/>
      <dgm:spPr/>
      <dgm:t>
        <a:bodyPr/>
        <a:lstStyle/>
        <a:p>
          <a:endParaRPr lang="en-US"/>
        </a:p>
      </dgm:t>
    </dgm:pt>
    <dgm:pt modelId="{BB7B727E-28D4-400B-AD96-FB6D3C8CADB4}">
      <dgm:prSet phldrT="[Text]"/>
      <dgm:spPr/>
      <dgm:t>
        <a:bodyPr/>
        <a:lstStyle/>
        <a:p>
          <a:pPr rtl="0"/>
          <a:r>
            <a:rPr lang="en-US" b="1">
              <a:latin typeface="Calibri"/>
              <a:cs typeface="Calibri"/>
            </a:rPr>
            <a:t>April 2023 </a:t>
          </a:r>
        </a:p>
        <a:p>
          <a:r>
            <a:rPr lang="en-US"/>
            <a:t>Q &amp; A meetings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371D4A88-6B70-415E-875A-0712E1029C14}" type="parTrans" cxnId="{36825419-40F2-4544-88C9-0B7026CDFFAD}">
      <dgm:prSet/>
      <dgm:spPr/>
      <dgm:t>
        <a:bodyPr/>
        <a:lstStyle/>
        <a:p>
          <a:endParaRPr lang="en-US"/>
        </a:p>
      </dgm:t>
    </dgm:pt>
    <dgm:pt modelId="{870A5ACF-A91D-4A16-86F8-0906C1037EAC}" type="sibTrans" cxnId="{36825419-40F2-4544-88C9-0B7026CDFFAD}">
      <dgm:prSet/>
      <dgm:spPr/>
      <dgm:t>
        <a:bodyPr/>
        <a:lstStyle/>
        <a:p>
          <a:endParaRPr lang="en-US"/>
        </a:p>
      </dgm:t>
    </dgm:pt>
    <dgm:pt modelId="{5AF8F456-1D7A-401B-9766-7167621288AA}">
      <dgm:prSet phldrT="[Text]"/>
      <dgm:spPr/>
      <dgm:t>
        <a:bodyPr/>
        <a:lstStyle/>
        <a:p>
          <a:pPr rtl="0"/>
          <a:r>
            <a:rPr lang="en-US" b="1">
              <a:latin typeface="Calibri"/>
              <a:cs typeface="Calibri"/>
            </a:rPr>
            <a:t>May 2023</a:t>
          </a:r>
        </a:p>
        <a:p>
          <a:pPr rtl="0"/>
          <a:r>
            <a:rPr lang="en-US"/>
            <a:t>Final Presentation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77B3CF61-F354-4B56-905B-DEF2FCB8DECA}" type="parTrans" cxnId="{8C2B655F-DCB6-4723-80A8-95F5B2028B39}">
      <dgm:prSet/>
      <dgm:spPr/>
      <dgm:t>
        <a:bodyPr/>
        <a:lstStyle/>
        <a:p>
          <a:endParaRPr lang="en-US"/>
        </a:p>
      </dgm:t>
    </dgm:pt>
    <dgm:pt modelId="{00A653E6-50A0-431C-A82C-2F56E2CBB3C4}" type="sibTrans" cxnId="{8C2B655F-DCB6-4723-80A8-95F5B2028B39}">
      <dgm:prSet/>
      <dgm:spPr/>
      <dgm:t>
        <a:bodyPr/>
        <a:lstStyle/>
        <a:p>
          <a:endParaRPr lang="en-US"/>
        </a:p>
      </dgm:t>
    </dgm:pt>
    <dgm:pt modelId="{4109F4A2-AF9C-4DAA-A308-CEDBD48288ED}">
      <dgm:prSet phldr="0"/>
      <dgm:spPr/>
      <dgm:t>
        <a:bodyPr/>
        <a:lstStyle/>
        <a:p>
          <a:r>
            <a:rPr lang="en-US" b="1"/>
            <a:t>April 2023 </a:t>
          </a:r>
          <a:r>
            <a:rPr lang="en-US">
              <a:latin typeface="Calibri Light" panose="020F0302020204030204"/>
            </a:rPr>
            <a:t> </a:t>
          </a:r>
          <a:endParaRPr lang="en-US"/>
        </a:p>
        <a:p>
          <a:pPr rtl="0"/>
          <a:r>
            <a:rPr lang="en-US"/>
            <a:t>Review Meeting</a:t>
          </a:r>
          <a:r>
            <a:rPr lang="en-US">
              <a:latin typeface="Calibri Light" panose="020F0302020204030204"/>
            </a:rPr>
            <a:t> </a:t>
          </a:r>
          <a:endParaRPr lang="en-US">
            <a:highlight>
              <a:srgbClr val="FFFF00"/>
            </a:highlight>
          </a:endParaRPr>
        </a:p>
      </dgm:t>
    </dgm:pt>
    <dgm:pt modelId="{8EDF35A4-FA39-49EF-A849-EF70219A6CDC}" type="parTrans" cxnId="{6C6D0D01-B6E4-4A52-82C4-FA669AB6732E}">
      <dgm:prSet/>
      <dgm:spPr/>
    </dgm:pt>
    <dgm:pt modelId="{5022BFDA-2B25-40E5-8516-A8BD3AD54CB0}" type="sibTrans" cxnId="{6C6D0D01-B6E4-4A52-82C4-FA669AB6732E}">
      <dgm:prSet/>
      <dgm:spPr/>
    </dgm:pt>
    <dgm:pt modelId="{2A8F7989-E055-4FE5-BA64-0CFE25202386}" type="pres">
      <dgm:prSet presAssocID="{E60AFC4D-135D-43B9-A3C4-0333D0979E16}" presName="Name0" presStyleCnt="0">
        <dgm:presLayoutVars>
          <dgm:dir/>
          <dgm:resizeHandles val="exact"/>
        </dgm:presLayoutVars>
      </dgm:prSet>
      <dgm:spPr/>
    </dgm:pt>
    <dgm:pt modelId="{1A90E2CE-8EE5-4A0E-AEE1-28AD65B97304}" type="pres">
      <dgm:prSet presAssocID="{E60AFC4D-135D-43B9-A3C4-0333D0979E16}" presName="arrow" presStyleLbl="bgShp" presStyleIdx="0" presStyleCnt="1"/>
      <dgm:spPr/>
    </dgm:pt>
    <dgm:pt modelId="{0041F790-40E9-4216-A5AC-4B7270F2CABC}" type="pres">
      <dgm:prSet presAssocID="{E60AFC4D-135D-43B9-A3C4-0333D0979E16}" presName="points" presStyleCnt="0"/>
      <dgm:spPr/>
    </dgm:pt>
    <dgm:pt modelId="{5F61DFDC-09F5-4137-A47C-3DEE5BEB7A26}" type="pres">
      <dgm:prSet presAssocID="{50D6D944-0E06-4B12-BEFC-D4B5C7813099}" presName="compositeA" presStyleCnt="0"/>
      <dgm:spPr/>
    </dgm:pt>
    <dgm:pt modelId="{57D5BC29-9FA7-4011-ACE1-141CF746360C}" type="pres">
      <dgm:prSet presAssocID="{50D6D944-0E06-4B12-BEFC-D4B5C7813099}" presName="textA" presStyleLbl="revTx" presStyleIdx="0" presStyleCnt="6">
        <dgm:presLayoutVars>
          <dgm:bulletEnabled val="1"/>
        </dgm:presLayoutVars>
      </dgm:prSet>
      <dgm:spPr/>
    </dgm:pt>
    <dgm:pt modelId="{6371D89C-6E26-4A5A-8445-A2A0E6C5EAEA}" type="pres">
      <dgm:prSet presAssocID="{50D6D944-0E06-4B12-BEFC-D4B5C7813099}" presName="circleA" presStyleLbl="node1" presStyleIdx="0" presStyleCnt="6"/>
      <dgm:spPr/>
    </dgm:pt>
    <dgm:pt modelId="{84479FBB-0B76-429B-AE21-AF6CD9FE60EF}" type="pres">
      <dgm:prSet presAssocID="{50D6D944-0E06-4B12-BEFC-D4B5C7813099}" presName="spaceA" presStyleCnt="0"/>
      <dgm:spPr/>
    </dgm:pt>
    <dgm:pt modelId="{3ECA8FB5-449B-413A-ACDD-7602268F24FB}" type="pres">
      <dgm:prSet presAssocID="{F2E07F0E-D707-4A8B-80AF-C09D185570E5}" presName="space" presStyleCnt="0"/>
      <dgm:spPr/>
    </dgm:pt>
    <dgm:pt modelId="{E8229C83-7AE6-4865-8637-FF71C75DF9E2}" type="pres">
      <dgm:prSet presAssocID="{A06D24E4-8D64-4E30-AF91-389BD424FBDF}" presName="compositeB" presStyleCnt="0"/>
      <dgm:spPr/>
    </dgm:pt>
    <dgm:pt modelId="{F367E730-BE45-4818-946E-AFF0A3D638C2}" type="pres">
      <dgm:prSet presAssocID="{A06D24E4-8D64-4E30-AF91-389BD424FBDF}" presName="textB" presStyleLbl="revTx" presStyleIdx="1" presStyleCnt="6">
        <dgm:presLayoutVars>
          <dgm:bulletEnabled val="1"/>
        </dgm:presLayoutVars>
      </dgm:prSet>
      <dgm:spPr/>
    </dgm:pt>
    <dgm:pt modelId="{2955F793-7CE8-4431-9610-0EE9609D4423}" type="pres">
      <dgm:prSet presAssocID="{A06D24E4-8D64-4E30-AF91-389BD424FBDF}" presName="circleB" presStyleLbl="node1" presStyleIdx="1" presStyleCnt="6"/>
      <dgm:spPr/>
    </dgm:pt>
    <dgm:pt modelId="{02938B6B-F1DC-4422-BD90-5ACBE3E0D954}" type="pres">
      <dgm:prSet presAssocID="{A06D24E4-8D64-4E30-AF91-389BD424FBDF}" presName="spaceB" presStyleCnt="0"/>
      <dgm:spPr/>
    </dgm:pt>
    <dgm:pt modelId="{678BFC30-2D4F-432F-ADE3-3D723FFE42A9}" type="pres">
      <dgm:prSet presAssocID="{8D0EC5A2-E311-4999-B80B-99875A43ECD9}" presName="space" presStyleCnt="0"/>
      <dgm:spPr/>
    </dgm:pt>
    <dgm:pt modelId="{D030D504-FE65-4695-876C-AC09A49B6C86}" type="pres">
      <dgm:prSet presAssocID="{5AE406AF-9C31-43CB-9165-F9BFE84A765B}" presName="compositeA" presStyleCnt="0"/>
      <dgm:spPr/>
    </dgm:pt>
    <dgm:pt modelId="{B205A77D-40BC-44F4-9B44-B667195FDCD2}" type="pres">
      <dgm:prSet presAssocID="{5AE406AF-9C31-43CB-9165-F9BFE84A765B}" presName="textA" presStyleLbl="revTx" presStyleIdx="2" presStyleCnt="6">
        <dgm:presLayoutVars>
          <dgm:bulletEnabled val="1"/>
        </dgm:presLayoutVars>
      </dgm:prSet>
      <dgm:spPr/>
    </dgm:pt>
    <dgm:pt modelId="{DCCB3425-B09F-4EB1-B475-1215711048CC}" type="pres">
      <dgm:prSet presAssocID="{5AE406AF-9C31-43CB-9165-F9BFE84A765B}" presName="circleA" presStyleLbl="node1" presStyleIdx="2" presStyleCnt="6"/>
      <dgm:spPr/>
    </dgm:pt>
    <dgm:pt modelId="{F17757E7-FDF0-44DE-99C1-DF7B0791E642}" type="pres">
      <dgm:prSet presAssocID="{5AE406AF-9C31-43CB-9165-F9BFE84A765B}" presName="spaceA" presStyleCnt="0"/>
      <dgm:spPr/>
    </dgm:pt>
    <dgm:pt modelId="{E6A8E31F-EE43-4D7E-99AB-6B1703573EF2}" type="pres">
      <dgm:prSet presAssocID="{B9C48EA9-AF8A-49B0-A02C-20FB41F212B4}" presName="space" presStyleCnt="0"/>
      <dgm:spPr/>
    </dgm:pt>
    <dgm:pt modelId="{B86C0758-D50F-4786-8914-EB49547B4F48}" type="pres">
      <dgm:prSet presAssocID="{BB7B727E-28D4-400B-AD96-FB6D3C8CADB4}" presName="compositeB" presStyleCnt="0"/>
      <dgm:spPr/>
    </dgm:pt>
    <dgm:pt modelId="{1A36667F-4603-4BB4-A356-D9026AE93AE4}" type="pres">
      <dgm:prSet presAssocID="{BB7B727E-28D4-400B-AD96-FB6D3C8CADB4}" presName="textB" presStyleLbl="revTx" presStyleIdx="3" presStyleCnt="6">
        <dgm:presLayoutVars>
          <dgm:bulletEnabled val="1"/>
        </dgm:presLayoutVars>
      </dgm:prSet>
      <dgm:spPr/>
    </dgm:pt>
    <dgm:pt modelId="{CFF1CDD1-ADA6-4183-A74F-17C88348E735}" type="pres">
      <dgm:prSet presAssocID="{BB7B727E-28D4-400B-AD96-FB6D3C8CADB4}" presName="circleB" presStyleLbl="node1" presStyleIdx="3" presStyleCnt="6"/>
      <dgm:spPr/>
    </dgm:pt>
    <dgm:pt modelId="{7F10E7E8-2CA0-4E58-82CA-091F7B18F8F2}" type="pres">
      <dgm:prSet presAssocID="{BB7B727E-28D4-400B-AD96-FB6D3C8CADB4}" presName="spaceB" presStyleCnt="0"/>
      <dgm:spPr/>
    </dgm:pt>
    <dgm:pt modelId="{41384D8A-8F09-4E1F-9308-CCA9B9664A62}" type="pres">
      <dgm:prSet presAssocID="{870A5ACF-A91D-4A16-86F8-0906C1037EAC}" presName="space" presStyleCnt="0"/>
      <dgm:spPr/>
    </dgm:pt>
    <dgm:pt modelId="{E15BCBA0-136D-4F6A-9EBC-14441371347D}" type="pres">
      <dgm:prSet presAssocID="{4109F4A2-AF9C-4DAA-A308-CEDBD48288ED}" presName="compositeA" presStyleCnt="0"/>
      <dgm:spPr/>
    </dgm:pt>
    <dgm:pt modelId="{47B49876-9E7C-4E07-A2D8-5FBA583966B0}" type="pres">
      <dgm:prSet presAssocID="{4109F4A2-AF9C-4DAA-A308-CEDBD48288ED}" presName="textA" presStyleLbl="revTx" presStyleIdx="4" presStyleCnt="6">
        <dgm:presLayoutVars>
          <dgm:bulletEnabled val="1"/>
        </dgm:presLayoutVars>
      </dgm:prSet>
      <dgm:spPr/>
    </dgm:pt>
    <dgm:pt modelId="{B7C9B084-364F-48A7-A84D-093F2FF3C4B1}" type="pres">
      <dgm:prSet presAssocID="{4109F4A2-AF9C-4DAA-A308-CEDBD48288ED}" presName="circleA" presStyleLbl="node1" presStyleIdx="4" presStyleCnt="6"/>
      <dgm:spPr/>
    </dgm:pt>
    <dgm:pt modelId="{D6128B90-7693-4B38-ACED-DCDE9F851A9F}" type="pres">
      <dgm:prSet presAssocID="{4109F4A2-AF9C-4DAA-A308-CEDBD48288ED}" presName="spaceA" presStyleCnt="0"/>
      <dgm:spPr/>
    </dgm:pt>
    <dgm:pt modelId="{BED3C22F-DC0C-41AA-A025-4358A247A5F2}" type="pres">
      <dgm:prSet presAssocID="{5022BFDA-2B25-40E5-8516-A8BD3AD54CB0}" presName="space" presStyleCnt="0"/>
      <dgm:spPr/>
    </dgm:pt>
    <dgm:pt modelId="{2E2DF5B1-9DEE-44A7-BE6D-363E3AFF7055}" type="pres">
      <dgm:prSet presAssocID="{5AF8F456-1D7A-401B-9766-7167621288AA}" presName="compositeB" presStyleCnt="0"/>
      <dgm:spPr/>
    </dgm:pt>
    <dgm:pt modelId="{1DD01351-E9E7-40C6-B64C-A7454F5F40F1}" type="pres">
      <dgm:prSet presAssocID="{5AF8F456-1D7A-401B-9766-7167621288AA}" presName="textB" presStyleLbl="revTx" presStyleIdx="5" presStyleCnt="6">
        <dgm:presLayoutVars>
          <dgm:bulletEnabled val="1"/>
        </dgm:presLayoutVars>
      </dgm:prSet>
      <dgm:spPr/>
    </dgm:pt>
    <dgm:pt modelId="{D5218B23-51FD-492A-AC3E-AB938F2F5975}" type="pres">
      <dgm:prSet presAssocID="{5AF8F456-1D7A-401B-9766-7167621288AA}" presName="circleB" presStyleLbl="node1" presStyleIdx="5" presStyleCnt="6"/>
      <dgm:spPr/>
    </dgm:pt>
    <dgm:pt modelId="{FF4649A7-E089-45DB-9783-FA9E8ADA7096}" type="pres">
      <dgm:prSet presAssocID="{5AF8F456-1D7A-401B-9766-7167621288AA}" presName="spaceB" presStyleCnt="0"/>
      <dgm:spPr/>
    </dgm:pt>
  </dgm:ptLst>
  <dgm:cxnLst>
    <dgm:cxn modelId="{6C6D0D01-B6E4-4A52-82C4-FA669AB6732E}" srcId="{E60AFC4D-135D-43B9-A3C4-0333D0979E16}" destId="{4109F4A2-AF9C-4DAA-A308-CEDBD48288ED}" srcOrd="4" destOrd="0" parTransId="{8EDF35A4-FA39-49EF-A849-EF70219A6CDC}" sibTransId="{5022BFDA-2B25-40E5-8516-A8BD3AD54CB0}"/>
    <dgm:cxn modelId="{D88F200A-4C6A-4F64-9ED8-4F086926D859}" srcId="{E60AFC4D-135D-43B9-A3C4-0333D0979E16}" destId="{5AE406AF-9C31-43CB-9165-F9BFE84A765B}" srcOrd="2" destOrd="0" parTransId="{ECADF3C6-176C-4633-A0E9-C0A562D6CC00}" sibTransId="{B9C48EA9-AF8A-49B0-A02C-20FB41F212B4}"/>
    <dgm:cxn modelId="{36825419-40F2-4544-88C9-0B7026CDFFAD}" srcId="{E60AFC4D-135D-43B9-A3C4-0333D0979E16}" destId="{BB7B727E-28D4-400B-AD96-FB6D3C8CADB4}" srcOrd="3" destOrd="0" parTransId="{371D4A88-6B70-415E-875A-0712E1029C14}" sibTransId="{870A5ACF-A91D-4A16-86F8-0906C1037EAC}"/>
    <dgm:cxn modelId="{E4D88927-EA57-4782-8D12-429D405ADDC1}" type="presOf" srcId="{5AE406AF-9C31-43CB-9165-F9BFE84A765B}" destId="{B205A77D-40BC-44F4-9B44-B667195FDCD2}" srcOrd="0" destOrd="0" presId="urn:microsoft.com/office/officeart/2005/8/layout/hProcess11"/>
    <dgm:cxn modelId="{8C2B655F-DCB6-4723-80A8-95F5B2028B39}" srcId="{E60AFC4D-135D-43B9-A3C4-0333D0979E16}" destId="{5AF8F456-1D7A-401B-9766-7167621288AA}" srcOrd="5" destOrd="0" parTransId="{77B3CF61-F354-4B56-905B-DEF2FCB8DECA}" sibTransId="{00A653E6-50A0-431C-A82C-2F56E2CBB3C4}"/>
    <dgm:cxn modelId="{97511443-C730-40F1-824F-B7121A891D9B}" type="presOf" srcId="{4109F4A2-AF9C-4DAA-A308-CEDBD48288ED}" destId="{47B49876-9E7C-4E07-A2D8-5FBA583966B0}" srcOrd="0" destOrd="0" presId="urn:microsoft.com/office/officeart/2005/8/layout/hProcess11"/>
    <dgm:cxn modelId="{13CB9F82-A628-456A-B895-71047FD63FF1}" srcId="{E60AFC4D-135D-43B9-A3C4-0333D0979E16}" destId="{A06D24E4-8D64-4E30-AF91-389BD424FBDF}" srcOrd="1" destOrd="0" parTransId="{142276B1-EC2C-478C-8C64-D465149A2D64}" sibTransId="{8D0EC5A2-E311-4999-B80B-99875A43ECD9}"/>
    <dgm:cxn modelId="{25C60284-57F4-4077-A69E-3D81D1CF7D8F}" srcId="{E60AFC4D-135D-43B9-A3C4-0333D0979E16}" destId="{50D6D944-0E06-4B12-BEFC-D4B5C7813099}" srcOrd="0" destOrd="0" parTransId="{BEB31A52-69FD-4542-BD32-3566704BC544}" sibTransId="{F2E07F0E-D707-4A8B-80AF-C09D185570E5}"/>
    <dgm:cxn modelId="{2F081AA8-BEDE-4DC9-B9EB-95DE730BD5AC}" type="presOf" srcId="{E60AFC4D-135D-43B9-A3C4-0333D0979E16}" destId="{2A8F7989-E055-4FE5-BA64-0CFE25202386}" srcOrd="0" destOrd="0" presId="urn:microsoft.com/office/officeart/2005/8/layout/hProcess11"/>
    <dgm:cxn modelId="{83AE24B1-A1EA-4710-A761-2C393B0DED07}" type="presOf" srcId="{5AF8F456-1D7A-401B-9766-7167621288AA}" destId="{1DD01351-E9E7-40C6-B64C-A7454F5F40F1}" srcOrd="0" destOrd="0" presId="urn:microsoft.com/office/officeart/2005/8/layout/hProcess11"/>
    <dgm:cxn modelId="{83B8E6C1-8754-4A15-9E75-D5B5B103F5B2}" type="presOf" srcId="{50D6D944-0E06-4B12-BEFC-D4B5C7813099}" destId="{57D5BC29-9FA7-4011-ACE1-141CF746360C}" srcOrd="0" destOrd="0" presId="urn:microsoft.com/office/officeart/2005/8/layout/hProcess11"/>
    <dgm:cxn modelId="{4FA6C4D7-F5CC-413F-8153-579400373F44}" type="presOf" srcId="{A06D24E4-8D64-4E30-AF91-389BD424FBDF}" destId="{F367E730-BE45-4818-946E-AFF0A3D638C2}" srcOrd="0" destOrd="0" presId="urn:microsoft.com/office/officeart/2005/8/layout/hProcess11"/>
    <dgm:cxn modelId="{73AD9DF6-991F-47EF-9074-4A4C9E59518F}" type="presOf" srcId="{BB7B727E-28D4-400B-AD96-FB6D3C8CADB4}" destId="{1A36667F-4603-4BB4-A356-D9026AE93AE4}" srcOrd="0" destOrd="0" presId="urn:microsoft.com/office/officeart/2005/8/layout/hProcess11"/>
    <dgm:cxn modelId="{C018BBFF-65D8-4363-9D95-B37DA523867B}" type="presParOf" srcId="{2A8F7989-E055-4FE5-BA64-0CFE25202386}" destId="{1A90E2CE-8EE5-4A0E-AEE1-28AD65B97304}" srcOrd="0" destOrd="0" presId="urn:microsoft.com/office/officeart/2005/8/layout/hProcess11"/>
    <dgm:cxn modelId="{F30D2FA4-23D5-408D-B583-E42B28D4D695}" type="presParOf" srcId="{2A8F7989-E055-4FE5-BA64-0CFE25202386}" destId="{0041F790-40E9-4216-A5AC-4B7270F2CABC}" srcOrd="1" destOrd="0" presId="urn:microsoft.com/office/officeart/2005/8/layout/hProcess11"/>
    <dgm:cxn modelId="{13FF1278-A812-4C9C-9566-6D2BB9CFBB91}" type="presParOf" srcId="{0041F790-40E9-4216-A5AC-4B7270F2CABC}" destId="{5F61DFDC-09F5-4137-A47C-3DEE5BEB7A26}" srcOrd="0" destOrd="0" presId="urn:microsoft.com/office/officeart/2005/8/layout/hProcess11"/>
    <dgm:cxn modelId="{CA74BC51-C739-4F59-AC01-5FFB10FF946F}" type="presParOf" srcId="{5F61DFDC-09F5-4137-A47C-3DEE5BEB7A26}" destId="{57D5BC29-9FA7-4011-ACE1-141CF746360C}" srcOrd="0" destOrd="0" presId="urn:microsoft.com/office/officeart/2005/8/layout/hProcess11"/>
    <dgm:cxn modelId="{F71B285F-1AEA-4098-90C6-FFECC7AE1804}" type="presParOf" srcId="{5F61DFDC-09F5-4137-A47C-3DEE5BEB7A26}" destId="{6371D89C-6E26-4A5A-8445-A2A0E6C5EAEA}" srcOrd="1" destOrd="0" presId="urn:microsoft.com/office/officeart/2005/8/layout/hProcess11"/>
    <dgm:cxn modelId="{31A7F8FA-66EA-4DCF-A20F-D5B92A8A44EE}" type="presParOf" srcId="{5F61DFDC-09F5-4137-A47C-3DEE5BEB7A26}" destId="{84479FBB-0B76-429B-AE21-AF6CD9FE60EF}" srcOrd="2" destOrd="0" presId="urn:microsoft.com/office/officeart/2005/8/layout/hProcess11"/>
    <dgm:cxn modelId="{F55FA6DD-03FD-4BBD-B767-4FDD87B4DDF0}" type="presParOf" srcId="{0041F790-40E9-4216-A5AC-4B7270F2CABC}" destId="{3ECA8FB5-449B-413A-ACDD-7602268F24FB}" srcOrd="1" destOrd="0" presId="urn:microsoft.com/office/officeart/2005/8/layout/hProcess11"/>
    <dgm:cxn modelId="{D87DF9DA-E118-43FE-84EA-854D19ACBA7F}" type="presParOf" srcId="{0041F790-40E9-4216-A5AC-4B7270F2CABC}" destId="{E8229C83-7AE6-4865-8637-FF71C75DF9E2}" srcOrd="2" destOrd="0" presId="urn:microsoft.com/office/officeart/2005/8/layout/hProcess11"/>
    <dgm:cxn modelId="{A2D9958C-D3A0-4E53-9191-A189960673EC}" type="presParOf" srcId="{E8229C83-7AE6-4865-8637-FF71C75DF9E2}" destId="{F367E730-BE45-4818-946E-AFF0A3D638C2}" srcOrd="0" destOrd="0" presId="urn:microsoft.com/office/officeart/2005/8/layout/hProcess11"/>
    <dgm:cxn modelId="{858677F0-E3CD-49A8-AFCC-B81653673F14}" type="presParOf" srcId="{E8229C83-7AE6-4865-8637-FF71C75DF9E2}" destId="{2955F793-7CE8-4431-9610-0EE9609D4423}" srcOrd="1" destOrd="0" presId="urn:microsoft.com/office/officeart/2005/8/layout/hProcess11"/>
    <dgm:cxn modelId="{E902120B-EF40-401C-8AA2-78AFCC00B0D6}" type="presParOf" srcId="{E8229C83-7AE6-4865-8637-FF71C75DF9E2}" destId="{02938B6B-F1DC-4422-BD90-5ACBE3E0D954}" srcOrd="2" destOrd="0" presId="urn:microsoft.com/office/officeart/2005/8/layout/hProcess11"/>
    <dgm:cxn modelId="{DF6B9BDD-F9D6-44CA-A09A-F0CAAD03A644}" type="presParOf" srcId="{0041F790-40E9-4216-A5AC-4B7270F2CABC}" destId="{678BFC30-2D4F-432F-ADE3-3D723FFE42A9}" srcOrd="3" destOrd="0" presId="urn:microsoft.com/office/officeart/2005/8/layout/hProcess11"/>
    <dgm:cxn modelId="{31FD3B5C-B0DE-45B7-B88C-1F71A69C4A0B}" type="presParOf" srcId="{0041F790-40E9-4216-A5AC-4B7270F2CABC}" destId="{D030D504-FE65-4695-876C-AC09A49B6C86}" srcOrd="4" destOrd="0" presId="urn:microsoft.com/office/officeart/2005/8/layout/hProcess11"/>
    <dgm:cxn modelId="{FE6BF813-2F86-4690-8603-096692135C2A}" type="presParOf" srcId="{D030D504-FE65-4695-876C-AC09A49B6C86}" destId="{B205A77D-40BC-44F4-9B44-B667195FDCD2}" srcOrd="0" destOrd="0" presId="urn:microsoft.com/office/officeart/2005/8/layout/hProcess11"/>
    <dgm:cxn modelId="{D8563273-F6F8-4EB2-9D68-5C605FC7A426}" type="presParOf" srcId="{D030D504-FE65-4695-876C-AC09A49B6C86}" destId="{DCCB3425-B09F-4EB1-B475-1215711048CC}" srcOrd="1" destOrd="0" presId="urn:microsoft.com/office/officeart/2005/8/layout/hProcess11"/>
    <dgm:cxn modelId="{ECD4C09D-4CE4-49D4-B2F1-90ECD9770D58}" type="presParOf" srcId="{D030D504-FE65-4695-876C-AC09A49B6C86}" destId="{F17757E7-FDF0-44DE-99C1-DF7B0791E642}" srcOrd="2" destOrd="0" presId="urn:microsoft.com/office/officeart/2005/8/layout/hProcess11"/>
    <dgm:cxn modelId="{B4B29C23-33C9-4A99-B5BB-453609223C76}" type="presParOf" srcId="{0041F790-40E9-4216-A5AC-4B7270F2CABC}" destId="{E6A8E31F-EE43-4D7E-99AB-6B1703573EF2}" srcOrd="5" destOrd="0" presId="urn:microsoft.com/office/officeart/2005/8/layout/hProcess11"/>
    <dgm:cxn modelId="{23CC9555-4093-403E-B7C3-E90C5D3A44B1}" type="presParOf" srcId="{0041F790-40E9-4216-A5AC-4B7270F2CABC}" destId="{B86C0758-D50F-4786-8914-EB49547B4F48}" srcOrd="6" destOrd="0" presId="urn:microsoft.com/office/officeart/2005/8/layout/hProcess11"/>
    <dgm:cxn modelId="{8D86C331-DD1E-41C9-8633-C4D5706DF642}" type="presParOf" srcId="{B86C0758-D50F-4786-8914-EB49547B4F48}" destId="{1A36667F-4603-4BB4-A356-D9026AE93AE4}" srcOrd="0" destOrd="0" presId="urn:microsoft.com/office/officeart/2005/8/layout/hProcess11"/>
    <dgm:cxn modelId="{307A687D-43AD-4FF6-81F7-413ED0845ADF}" type="presParOf" srcId="{B86C0758-D50F-4786-8914-EB49547B4F48}" destId="{CFF1CDD1-ADA6-4183-A74F-17C88348E735}" srcOrd="1" destOrd="0" presId="urn:microsoft.com/office/officeart/2005/8/layout/hProcess11"/>
    <dgm:cxn modelId="{9C10F10E-925C-4022-B699-1A7BA6798DD5}" type="presParOf" srcId="{B86C0758-D50F-4786-8914-EB49547B4F48}" destId="{7F10E7E8-2CA0-4E58-82CA-091F7B18F8F2}" srcOrd="2" destOrd="0" presId="urn:microsoft.com/office/officeart/2005/8/layout/hProcess11"/>
    <dgm:cxn modelId="{B1686A27-2B46-4EB4-A643-8201A1C4DE43}" type="presParOf" srcId="{0041F790-40E9-4216-A5AC-4B7270F2CABC}" destId="{41384D8A-8F09-4E1F-9308-CCA9B9664A62}" srcOrd="7" destOrd="0" presId="urn:microsoft.com/office/officeart/2005/8/layout/hProcess11"/>
    <dgm:cxn modelId="{AA4FBB84-7C0D-497E-BEDA-EFC82D715F73}" type="presParOf" srcId="{0041F790-40E9-4216-A5AC-4B7270F2CABC}" destId="{E15BCBA0-136D-4F6A-9EBC-14441371347D}" srcOrd="8" destOrd="0" presId="urn:microsoft.com/office/officeart/2005/8/layout/hProcess11"/>
    <dgm:cxn modelId="{E04CFE2F-421F-4E82-B185-4FAAF3583729}" type="presParOf" srcId="{E15BCBA0-136D-4F6A-9EBC-14441371347D}" destId="{47B49876-9E7C-4E07-A2D8-5FBA583966B0}" srcOrd="0" destOrd="0" presId="urn:microsoft.com/office/officeart/2005/8/layout/hProcess11"/>
    <dgm:cxn modelId="{05B0FEF5-6793-4ECB-880E-E37896D7B7B2}" type="presParOf" srcId="{E15BCBA0-136D-4F6A-9EBC-14441371347D}" destId="{B7C9B084-364F-48A7-A84D-093F2FF3C4B1}" srcOrd="1" destOrd="0" presId="urn:microsoft.com/office/officeart/2005/8/layout/hProcess11"/>
    <dgm:cxn modelId="{05C54194-83C0-4D45-8D6D-124CE9D45A44}" type="presParOf" srcId="{E15BCBA0-136D-4F6A-9EBC-14441371347D}" destId="{D6128B90-7693-4B38-ACED-DCDE9F851A9F}" srcOrd="2" destOrd="0" presId="urn:microsoft.com/office/officeart/2005/8/layout/hProcess11"/>
    <dgm:cxn modelId="{C906E59E-0A93-4FEA-9428-5C3A6A3E534F}" type="presParOf" srcId="{0041F790-40E9-4216-A5AC-4B7270F2CABC}" destId="{BED3C22F-DC0C-41AA-A025-4358A247A5F2}" srcOrd="9" destOrd="0" presId="urn:microsoft.com/office/officeart/2005/8/layout/hProcess11"/>
    <dgm:cxn modelId="{8465FD63-ED9A-48A4-A009-AD27BECF304F}" type="presParOf" srcId="{0041F790-40E9-4216-A5AC-4B7270F2CABC}" destId="{2E2DF5B1-9DEE-44A7-BE6D-363E3AFF7055}" srcOrd="10" destOrd="0" presId="urn:microsoft.com/office/officeart/2005/8/layout/hProcess11"/>
    <dgm:cxn modelId="{2CAFE876-3181-49FB-907A-9F826438997C}" type="presParOf" srcId="{2E2DF5B1-9DEE-44A7-BE6D-363E3AFF7055}" destId="{1DD01351-E9E7-40C6-B64C-A7454F5F40F1}" srcOrd="0" destOrd="0" presId="urn:microsoft.com/office/officeart/2005/8/layout/hProcess11"/>
    <dgm:cxn modelId="{DCABCA3E-D97A-4843-A281-E2146726F75B}" type="presParOf" srcId="{2E2DF5B1-9DEE-44A7-BE6D-363E3AFF7055}" destId="{D5218B23-51FD-492A-AC3E-AB938F2F5975}" srcOrd="1" destOrd="0" presId="urn:microsoft.com/office/officeart/2005/8/layout/hProcess11"/>
    <dgm:cxn modelId="{0543AA8F-F19F-4A94-8505-4E9B4111A0AF}" type="presParOf" srcId="{2E2DF5B1-9DEE-44A7-BE6D-363E3AFF7055}" destId="{FF4649A7-E089-45DB-9783-FA9E8ADA709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0E2CE-8EE5-4A0E-AEE1-28AD65B97304}">
      <dsp:nvSpPr>
        <dsp:cNvPr id="0" name=""/>
        <dsp:cNvSpPr/>
      </dsp:nvSpPr>
      <dsp:spPr>
        <a:xfrm>
          <a:off x="0" y="1630680"/>
          <a:ext cx="10786533" cy="21742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5BC29-9FA7-4011-ACE1-141CF746360C}">
      <dsp:nvSpPr>
        <dsp:cNvPr id="0" name=""/>
        <dsp:cNvSpPr/>
      </dsp:nvSpPr>
      <dsp:spPr>
        <a:xfrm>
          <a:off x="2666" y="0"/>
          <a:ext cx="1552407" cy="217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24/02/2023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Introduction to Capstone Project</a:t>
          </a:r>
        </a:p>
      </dsp:txBody>
      <dsp:txXfrm>
        <a:off x="2666" y="0"/>
        <a:ext cx="1552407" cy="2174240"/>
      </dsp:txXfrm>
    </dsp:sp>
    <dsp:sp modelId="{6371D89C-6E26-4A5A-8445-A2A0E6C5EAEA}">
      <dsp:nvSpPr>
        <dsp:cNvPr id="0" name=""/>
        <dsp:cNvSpPr/>
      </dsp:nvSpPr>
      <dsp:spPr>
        <a:xfrm>
          <a:off x="507090" y="2446020"/>
          <a:ext cx="543560" cy="5435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7E730-BE45-4818-946E-AFF0A3D638C2}">
      <dsp:nvSpPr>
        <dsp:cNvPr id="0" name=""/>
        <dsp:cNvSpPr/>
      </dsp:nvSpPr>
      <dsp:spPr>
        <a:xfrm>
          <a:off x="1632694" y="3261360"/>
          <a:ext cx="1552407" cy="217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alibri"/>
              <a:cs typeface="Calibri"/>
            </a:rPr>
            <a:t>March 2023 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Technical Clarification by UNICC data team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/>
        </a:p>
      </dsp:txBody>
      <dsp:txXfrm>
        <a:off x="1632694" y="3261360"/>
        <a:ext cx="1552407" cy="2174240"/>
      </dsp:txXfrm>
    </dsp:sp>
    <dsp:sp modelId="{2955F793-7CE8-4431-9610-0EE9609D4423}">
      <dsp:nvSpPr>
        <dsp:cNvPr id="0" name=""/>
        <dsp:cNvSpPr/>
      </dsp:nvSpPr>
      <dsp:spPr>
        <a:xfrm>
          <a:off x="2137117" y="2446020"/>
          <a:ext cx="543560" cy="5435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5A77D-40BC-44F4-9B44-B667195FDCD2}">
      <dsp:nvSpPr>
        <dsp:cNvPr id="0" name=""/>
        <dsp:cNvSpPr/>
      </dsp:nvSpPr>
      <dsp:spPr>
        <a:xfrm>
          <a:off x="3262722" y="0"/>
          <a:ext cx="1552407" cy="217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alibri"/>
              <a:cs typeface="Calibri"/>
            </a:rPr>
            <a:t>March 2023 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Process meetings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/>
        </a:p>
      </dsp:txBody>
      <dsp:txXfrm>
        <a:off x="3262722" y="0"/>
        <a:ext cx="1552407" cy="2174240"/>
      </dsp:txXfrm>
    </dsp:sp>
    <dsp:sp modelId="{DCCB3425-B09F-4EB1-B475-1215711048CC}">
      <dsp:nvSpPr>
        <dsp:cNvPr id="0" name=""/>
        <dsp:cNvSpPr/>
      </dsp:nvSpPr>
      <dsp:spPr>
        <a:xfrm>
          <a:off x="3767145" y="2446020"/>
          <a:ext cx="543560" cy="5435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6667F-4603-4BB4-A356-D9026AE93AE4}">
      <dsp:nvSpPr>
        <dsp:cNvPr id="0" name=""/>
        <dsp:cNvSpPr/>
      </dsp:nvSpPr>
      <dsp:spPr>
        <a:xfrm>
          <a:off x="4892750" y="3261360"/>
          <a:ext cx="1552407" cy="217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alibri"/>
              <a:cs typeface="Calibri"/>
            </a:rPr>
            <a:t>April 2023 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 &amp; A meetings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/>
        </a:p>
      </dsp:txBody>
      <dsp:txXfrm>
        <a:off x="4892750" y="3261360"/>
        <a:ext cx="1552407" cy="2174240"/>
      </dsp:txXfrm>
    </dsp:sp>
    <dsp:sp modelId="{CFF1CDD1-ADA6-4183-A74F-17C88348E735}">
      <dsp:nvSpPr>
        <dsp:cNvPr id="0" name=""/>
        <dsp:cNvSpPr/>
      </dsp:nvSpPr>
      <dsp:spPr>
        <a:xfrm>
          <a:off x="5397173" y="2446020"/>
          <a:ext cx="543560" cy="5435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49876-9E7C-4E07-A2D8-5FBA583966B0}">
      <dsp:nvSpPr>
        <dsp:cNvPr id="0" name=""/>
        <dsp:cNvSpPr/>
      </dsp:nvSpPr>
      <dsp:spPr>
        <a:xfrm>
          <a:off x="6522777" y="0"/>
          <a:ext cx="1552407" cy="217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April 2023 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/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Review Meeting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>
            <a:highlight>
              <a:srgbClr val="FFFF00"/>
            </a:highlight>
          </a:endParaRPr>
        </a:p>
      </dsp:txBody>
      <dsp:txXfrm>
        <a:off x="6522777" y="0"/>
        <a:ext cx="1552407" cy="2174240"/>
      </dsp:txXfrm>
    </dsp:sp>
    <dsp:sp modelId="{B7C9B084-364F-48A7-A84D-093F2FF3C4B1}">
      <dsp:nvSpPr>
        <dsp:cNvPr id="0" name=""/>
        <dsp:cNvSpPr/>
      </dsp:nvSpPr>
      <dsp:spPr>
        <a:xfrm>
          <a:off x="7027201" y="2446020"/>
          <a:ext cx="543560" cy="5435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01351-E9E7-40C6-B64C-A7454F5F40F1}">
      <dsp:nvSpPr>
        <dsp:cNvPr id="0" name=""/>
        <dsp:cNvSpPr/>
      </dsp:nvSpPr>
      <dsp:spPr>
        <a:xfrm>
          <a:off x="8152805" y="3261360"/>
          <a:ext cx="1552407" cy="217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alibri"/>
              <a:cs typeface="Calibri"/>
            </a:rPr>
            <a:t>May 2023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Final Presentation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/>
        </a:p>
      </dsp:txBody>
      <dsp:txXfrm>
        <a:off x="8152805" y="3261360"/>
        <a:ext cx="1552407" cy="2174240"/>
      </dsp:txXfrm>
    </dsp:sp>
    <dsp:sp modelId="{D5218B23-51FD-492A-AC3E-AB938F2F5975}">
      <dsp:nvSpPr>
        <dsp:cNvPr id="0" name=""/>
        <dsp:cNvSpPr/>
      </dsp:nvSpPr>
      <dsp:spPr>
        <a:xfrm>
          <a:off x="8657229" y="2446020"/>
          <a:ext cx="543560" cy="5435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B2F62-BF07-4362-BCA0-DBECB95D8FD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9A0A9-C4A3-4E34-BFFA-85DDCCF63A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9A0A9-C4A3-4E34-BFFA-85DDCCF63A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9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0187D-79C1-49CD-AC89-365346142094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C3785E-A84F-4DF5-A703-0B9DEB3770BB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C75E-85FE-4C21-8E5F-F5CA125CE9AF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oup of people standing around a table&#10;&#10;Description automatically generated with low confidence">
            <a:extLst>
              <a:ext uri="{FF2B5EF4-FFF2-40B4-BE49-F238E27FC236}">
                <a16:creationId xmlns:a16="http://schemas.microsoft.com/office/drawing/2014/main" id="{CD1B9D04-3EC1-4077-9B63-02116DFB2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6" b="2086"/>
          <a:stretch/>
        </p:blipFill>
        <p:spPr>
          <a:xfrm>
            <a:off x="5201144" y="1222169"/>
            <a:ext cx="6625095" cy="44136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4CBD47-50EC-48B2-B27E-2E240118C240}"/>
              </a:ext>
            </a:extLst>
          </p:cNvPr>
          <p:cNvSpPr txBox="1"/>
          <p:nvPr/>
        </p:nvSpPr>
        <p:spPr>
          <a:xfrm>
            <a:off x="9526945" y="5350665"/>
            <a:ext cx="2299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F243E"/>
                </a:solidFill>
              </a:rPr>
              <a:t>Photo: UNICC/Ferreira da Costa’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61715C-C0CB-4583-82EB-1CB5A3AB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226" y="271383"/>
            <a:ext cx="794468" cy="852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634DD8-89B2-4C50-A860-32EC762B71A6}"/>
              </a:ext>
            </a:extLst>
          </p:cNvPr>
          <p:cNvSpPr txBox="1"/>
          <p:nvPr/>
        </p:nvSpPr>
        <p:spPr>
          <a:xfrm>
            <a:off x="766353" y="1623133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rgbClr val="005FAB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</p:spTree>
    <p:extLst>
      <p:ext uri="{BB962C8B-B14F-4D97-AF65-F5344CB8AC3E}">
        <p14:creationId xmlns:p14="http://schemas.microsoft.com/office/powerpoint/2010/main" val="389148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1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26D440-5550-4FA1-B528-47FC1AC7E167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708CB1-02E0-4703-8E96-412890189D7A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06E4F6-20FE-4716-A631-41581A6DD45E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FFB7198-73FD-456A-8E33-62F0AFDB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5636" y="1236663"/>
            <a:ext cx="5390602" cy="441366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rgbClr val="005FAB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7AD0BA5-05E2-4D14-B462-ABE3745C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772B406-42A5-42AB-BC9D-9F0674F4D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643" y="1546296"/>
            <a:ext cx="5390600" cy="3784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000" b="1">
                <a:solidFill>
                  <a:srgbClr val="005FAB"/>
                </a:solidFill>
              </a:defRPr>
            </a:lvl1pPr>
          </a:lstStyle>
          <a:p>
            <a:pPr lvl="0"/>
            <a:r>
              <a:rPr lang="en-US"/>
              <a:t>Click to add presentation title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C43360D-CE66-46E2-B86F-16F99B791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C5284C9-C4EC-416A-9D76-F1081F6C7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994BC-90F8-4D0D-9B85-0D4D77CC4E8D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05455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1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0187D-79C1-49CD-AC89-365346142094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C3785E-A84F-4DF5-A703-0B9DEB3770BB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C75E-85FE-4C21-8E5F-F5CA125CE9AF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680AB1A6-DF3D-4F3C-B01B-38883DD29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BD2E95D-6D19-4589-9F3A-C43845FF2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5636" y="1236663"/>
            <a:ext cx="5390602" cy="441366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B709A2E-0C98-4BDA-8F83-EA276D6C9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643" y="1546296"/>
            <a:ext cx="5390600" cy="3784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presentation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9B49A4A-9D2E-4E1C-8FB3-19A58B337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9A933F8-B670-4DC0-8F75-3F760C5CF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76940-494F-41DE-BFC9-358DCBA39338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413400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1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0187D-79C1-49CD-AC89-365346142094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C3785E-A84F-4DF5-A703-0B9DEB3770BB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C75E-85FE-4C21-8E5F-F5CA125CE9AF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1991FC5F-7CCF-4544-833B-B3F41CD9A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11D3CF-59F1-467D-A055-30DDA58B14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5636" y="1236663"/>
            <a:ext cx="5390602" cy="441366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76EBEE-10AD-40F2-B00F-8AA50FE7F9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643" y="1546296"/>
            <a:ext cx="5390600" cy="37845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presentation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FFBDF0F-8664-4676-8CA2-DBA2537F9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533041B-1012-41E7-89DA-5CD5F6E85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0C3A7-6FB0-431B-9F28-9A9AD3306672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3823343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2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web, dark&#10;&#10;Description automatically generated">
            <a:extLst>
              <a:ext uri="{FF2B5EF4-FFF2-40B4-BE49-F238E27FC236}">
                <a16:creationId xmlns:a16="http://schemas.microsoft.com/office/drawing/2014/main" id="{1FEAA929-7CE4-4A2E-B1BD-44D1752F1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9" t="257" r="5123" b="1379"/>
          <a:stretch/>
        </p:blipFill>
        <p:spPr>
          <a:xfrm>
            <a:off x="2977863" y="10645"/>
            <a:ext cx="9214138" cy="685151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F974E1-8DA3-4828-8565-796551AC1E6F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3C34C6-E5D6-4E24-99F2-C392B9808E52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457200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4B7A29-E91A-49CC-966F-554160CA51AF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E56D2B6A-F271-44E1-B0D4-F9A4A6CA1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F0357A5-A9E6-4470-8109-4DD1C11D9A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694" y="1623134"/>
            <a:ext cx="5373549" cy="38215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000" b="1">
                <a:solidFill>
                  <a:srgbClr val="005FAB"/>
                </a:solidFill>
              </a:defRPr>
            </a:lvl1pPr>
          </a:lstStyle>
          <a:p>
            <a:pPr lvl="0"/>
            <a:r>
              <a:rPr lang="en-US"/>
              <a:t>Click to add presentation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E41FD75-BDAD-4560-96D7-5E45862A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70B2477-BFB8-4AE3-82C9-37FEC86C2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69A743-CC50-4EBD-BB96-A28C69AB9382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880842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2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light, dark, outdoor object, night sky&#10;&#10;Description automatically generated">
            <a:extLst>
              <a:ext uri="{FF2B5EF4-FFF2-40B4-BE49-F238E27FC236}">
                <a16:creationId xmlns:a16="http://schemas.microsoft.com/office/drawing/2014/main" id="{863FDD64-6F12-48B2-9E10-36156AD4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"/>
          <a:stretch/>
        </p:blipFill>
        <p:spPr>
          <a:xfrm>
            <a:off x="383180" y="0"/>
            <a:ext cx="11808820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588055-858F-42C2-83F9-5FE8263D2AAD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560771-3143-4F3E-B2AF-94EC764BAE0B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457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432E-6789-457C-AC2D-E233C598496C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D7297A19-58DD-46DD-865C-54C0F5B83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0836294-0A74-471C-9107-54CFD07D47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694" y="1623134"/>
            <a:ext cx="5373549" cy="38215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presentation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D2DB8DD-A2AB-4F45-951E-34AB321E4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A36394-CD9A-4224-B1AD-61EF8A164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C3365-FA54-4046-993D-4BA6766A0C1A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171489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2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63FDD64-6F12-48B2-9E10-36156AD4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"/>
          <a:stretch/>
        </p:blipFill>
        <p:spPr>
          <a:xfrm>
            <a:off x="348343" y="0"/>
            <a:ext cx="11843657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DB3D8E-54DF-41F4-A35F-2BEFA0144BE0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98868A-BB3B-4AC5-9C39-B951603F1150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457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88AEA0-B185-4058-BEAE-2CA9BBEDA62A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8CE91AAF-2E7B-4BB5-871A-6E3A02DD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D7A0EF-DEB0-4C4C-9D8A-E088611F2E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694" y="1623134"/>
            <a:ext cx="5373549" cy="38215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presentation title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ADAFDE3-6E36-4AB7-850B-0F92649B0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6B8C0F-8DBD-42FF-964E-9DBAA0440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66EE5-CF93-4C58-AFA5-DD7FA1F02BED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4174324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3 - Whit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A9C2C7B-FBC4-460E-9CE4-7FC9382910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2776" y="472121"/>
            <a:ext cx="4035201" cy="529972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2AD82E-2EB3-420B-B29F-E3E085081F1E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2A3D7-C554-4622-A6BE-72BA11D7D411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1A8396FD-594D-4760-BC95-A75A6DC8E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6CE0213-0B83-4899-8F5C-1EEAAB4D5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64" y="1474296"/>
            <a:ext cx="3744690" cy="3813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000" b="1">
                <a:solidFill>
                  <a:srgbClr val="005FAB"/>
                </a:solidFill>
              </a:defRPr>
            </a:lvl1pPr>
          </a:lstStyle>
          <a:p>
            <a:pPr lvl="0"/>
            <a:r>
              <a:rPr lang="en-US"/>
              <a:t>Click to add 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3279378-4BCC-484A-8AB3-E888DCE00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BD8F20-CEE4-49DF-B406-B765D44D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C1DF3-BD40-4C60-9A65-347FA7024400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780222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3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1094DF7-3069-4F27-8306-5D83F4F4C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2776" y="472121"/>
            <a:ext cx="4035201" cy="529972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24FC46-425F-414E-A723-6C1E0A7A322F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24E5F4-2D27-4863-BEA8-4CDAFCC9D7B1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EDA2966-B4A7-4E73-B67A-75CA9A144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B52A7B-30E2-44CD-901C-5EF7141B1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64" y="1474296"/>
            <a:ext cx="3744690" cy="3813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68B085A-C687-4865-848A-4C3D18966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EFB190-7602-4DE1-AF06-72CAE5899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AEBBE-829B-45C2-8CF2-DA3122B5BB6A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3151023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3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0F9A87B-F071-4548-B7DD-2D0395317B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2776" y="472121"/>
            <a:ext cx="4035201" cy="529972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B37FD3-B139-459B-B492-11CBC2ABD55D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9984FA-E89C-473C-A2FF-721B42ACCECE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8C89A42-C4B4-4F77-AF76-929665E3A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40E1E3-BBAF-47D9-84C2-0554286C9A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64" y="1474296"/>
            <a:ext cx="3744690" cy="3813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00051A0-835E-41B6-BF90-E0129DBEE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7EB7216-4106-44F5-B936-3A0FFA098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BD057-B392-4148-B857-E82B3306D3E0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994999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9582E5-683D-43EF-90C9-FB8333CB219D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4B4C85-58A1-4230-BBB0-AA56DD0B0612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95F904-6131-4046-A214-9433B4C801C9}"/>
              </a:ext>
            </a:extLst>
          </p:cNvPr>
          <p:cNvCxnSpPr>
            <a:cxnSpLocks/>
          </p:cNvCxnSpPr>
          <p:nvPr/>
        </p:nvCxnSpPr>
        <p:spPr>
          <a:xfrm flipH="1">
            <a:off x="348343" y="531222"/>
            <a:ext cx="10058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A6BD934-B813-45FF-BA8D-951839CCABBB}"/>
              </a:ext>
            </a:extLst>
          </p:cNvPr>
          <p:cNvSpPr txBox="1"/>
          <p:nvPr/>
        </p:nvSpPr>
        <p:spPr>
          <a:xfrm>
            <a:off x="1370625" y="188328"/>
            <a:ext cx="17904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spc="100">
                <a:solidFill>
                  <a:srgbClr val="005FAB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F36711A-9A18-4A73-BEEA-7A39AE989F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427" y="1030077"/>
            <a:ext cx="4582862" cy="4264734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2000">
                <a:solidFill>
                  <a:schemeClr val="tx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600">
                <a:solidFill>
                  <a:schemeClr val="tx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C28501D-C61C-4B95-9AC3-F1A2012EA07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822264" y="5420035"/>
            <a:ext cx="5068005" cy="33783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Clr>
                <a:srgbClr val="0F243E"/>
              </a:buClr>
              <a:buSzPct val="145000"/>
              <a:buFont typeface="Calibri Light" panose="020F0302020204030204" pitchFamily="34" charset="0"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Insert presenter’s name and job title here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113999A-6F4B-4C97-91B6-0B7BA4E0E26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376087" y="5420035"/>
            <a:ext cx="1410194" cy="33783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Clr>
                <a:srgbClr val="0F243E"/>
              </a:buClr>
              <a:buSzPct val="145000"/>
              <a:buFont typeface="Calibri Light" panose="020F0302020204030204" pitchFamily="34" charset="0"/>
              <a:buNone/>
              <a:defRPr sz="1800" b="0" baseline="0">
                <a:solidFill>
                  <a:schemeClr val="tx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Presented by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3CF3A8D-A56E-43D0-8F64-656D3DB61A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76087" y="1030078"/>
            <a:ext cx="6514182" cy="42647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81B1518-AC48-44E5-ADD9-B7FF66FA8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6217D4A-D8B6-4846-B8E9-2454B1010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63558F1-7439-4D23-929B-8DD7B3CC7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0913C-1AF6-4C7C-B2BD-4CFA7C6D3767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2868029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0187D-79C1-49CD-AC89-365346142094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C3785E-A84F-4DF5-A703-0B9DEB3770BB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C75E-85FE-4C21-8E5F-F5CA125CE9AF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oup of people standing around a table&#10;&#10;Description automatically generated with low confidence">
            <a:extLst>
              <a:ext uri="{FF2B5EF4-FFF2-40B4-BE49-F238E27FC236}">
                <a16:creationId xmlns:a16="http://schemas.microsoft.com/office/drawing/2014/main" id="{CD1B9D04-3EC1-4077-9B63-02116DFB2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6" b="2086"/>
          <a:stretch/>
        </p:blipFill>
        <p:spPr>
          <a:xfrm>
            <a:off x="5201144" y="1222169"/>
            <a:ext cx="6625095" cy="44136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06C0DF-1957-4FE2-8CCB-2F4A1372873C}"/>
              </a:ext>
            </a:extLst>
          </p:cNvPr>
          <p:cNvSpPr txBox="1"/>
          <p:nvPr/>
        </p:nvSpPr>
        <p:spPr>
          <a:xfrm>
            <a:off x="9526945" y="5350665"/>
            <a:ext cx="2299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F243E"/>
                </a:solidFill>
              </a:rPr>
              <a:t>Photo: UNICC/Ferreira da Costa’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959902-34A0-4036-8C2E-B55DDC1C8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226" y="271383"/>
            <a:ext cx="794468" cy="852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E30CB5-029C-4344-8A4F-F00A68BC9ECF}"/>
              </a:ext>
            </a:extLst>
          </p:cNvPr>
          <p:cNvSpPr txBox="1"/>
          <p:nvPr/>
        </p:nvSpPr>
        <p:spPr>
          <a:xfrm>
            <a:off x="766353" y="1623133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</p:spTree>
    <p:extLst>
      <p:ext uri="{BB962C8B-B14F-4D97-AF65-F5344CB8AC3E}">
        <p14:creationId xmlns:p14="http://schemas.microsoft.com/office/powerpoint/2010/main" val="1012752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5B0A4B-2EFF-4B7C-95E8-49E724406ADD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2B37AC-F5A0-4505-8213-5ACFBE87735D}"/>
              </a:ext>
            </a:extLst>
          </p:cNvPr>
          <p:cNvCxnSpPr>
            <a:cxnSpLocks/>
          </p:cNvCxnSpPr>
          <p:nvPr/>
        </p:nvCxnSpPr>
        <p:spPr>
          <a:xfrm flipH="1">
            <a:off x="348343" y="531222"/>
            <a:ext cx="10058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E9A17E-087F-4020-978F-B1C078891B42}"/>
              </a:ext>
            </a:extLst>
          </p:cNvPr>
          <p:cNvSpPr txBox="1"/>
          <p:nvPr/>
        </p:nvSpPr>
        <p:spPr>
          <a:xfrm>
            <a:off x="1370625" y="170910"/>
            <a:ext cx="17904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spc="1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C2938E-1698-4D3D-8F39-24C0EB68BBE2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79A81C4-E648-4B08-AB64-A782714C01D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822264" y="5420035"/>
            <a:ext cx="5068005" cy="33783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Clr>
                <a:srgbClr val="0F243E"/>
              </a:buClr>
              <a:buSzPct val="145000"/>
              <a:buFont typeface="Calibri Light" panose="020F0302020204030204" pitchFamily="34" charset="0"/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Insert presenter’s name and job title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DFCF7A0-5DB0-4BB7-A8A4-DDFB2B2C7AF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376087" y="5420035"/>
            <a:ext cx="1410194" cy="33783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Clr>
                <a:srgbClr val="0F243E"/>
              </a:buClr>
              <a:buSzPct val="145000"/>
              <a:buFont typeface="Calibri Light" panose="020F0302020204030204" pitchFamily="34" charset="0"/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Presented by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80006AC9-B0B3-4C52-B4A6-51FA973DF00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76087" y="1030078"/>
            <a:ext cx="6514182" cy="42647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84074F24-A1C8-4CA7-A3A7-765D5251D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FD0217B-9682-4986-BCB4-FCA0C8D6DB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427" y="1030077"/>
            <a:ext cx="4582862" cy="4264734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20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6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6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CFA944D-4B4F-48DA-9A38-A007ECA67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B1B1954-E901-41CD-93DD-5E9B5A6DB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C798D-B96C-4ED1-934F-2A4EB033835D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919431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5B0A4B-2EFF-4B7C-95E8-49E724406ADD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2B37AC-F5A0-4505-8213-5ACFBE87735D}"/>
              </a:ext>
            </a:extLst>
          </p:cNvPr>
          <p:cNvCxnSpPr>
            <a:cxnSpLocks/>
          </p:cNvCxnSpPr>
          <p:nvPr/>
        </p:nvCxnSpPr>
        <p:spPr>
          <a:xfrm flipH="1">
            <a:off x="348343" y="531222"/>
            <a:ext cx="10058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E9A17E-087F-4020-978F-B1C078891B42}"/>
              </a:ext>
            </a:extLst>
          </p:cNvPr>
          <p:cNvSpPr txBox="1"/>
          <p:nvPr/>
        </p:nvSpPr>
        <p:spPr>
          <a:xfrm>
            <a:off x="1370625" y="170910"/>
            <a:ext cx="17904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spc="10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895359-A7ED-485F-A352-CF58E83429B1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3AD760B-0A3D-4ACE-9F03-5081B0A7F6B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822264" y="5420035"/>
            <a:ext cx="5068005" cy="33783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Clr>
                <a:srgbClr val="0F243E"/>
              </a:buClr>
              <a:buSzPct val="145000"/>
              <a:buFont typeface="Calibri Light" panose="020F0302020204030204" pitchFamily="34" charset="0"/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Insert presenter’s name and job title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2BF22E-E628-4852-BA6E-2F1FFC79637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376087" y="5420035"/>
            <a:ext cx="1410194" cy="33783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Clr>
                <a:srgbClr val="0F243E"/>
              </a:buClr>
              <a:buSzPct val="145000"/>
              <a:buFont typeface="Calibri Light" panose="020F0302020204030204" pitchFamily="34" charset="0"/>
              <a:buNone/>
              <a:defRPr sz="1800" b="0" baseline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Presented by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01C18224-3C6B-4214-A959-2DC513D8E3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76087" y="1030078"/>
            <a:ext cx="6514182" cy="42647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CAE20CF-4652-446A-8168-0977BA18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686F419-FA2E-4706-A437-2850F189A1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427" y="1030077"/>
            <a:ext cx="4582862" cy="4264734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20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6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6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1A96B5E-8B9B-4368-8EFF-1BD53820B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C31D074-C726-4D5E-B262-BF154CA37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936A90-23EA-4F88-9ACA-88189D63130C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3185716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1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26D440-5550-4FA1-B528-47FC1AC7E167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708CB1-02E0-4703-8E96-412890189D7A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06E4F6-20FE-4716-A631-41581A6DD45E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67AD0BA5-05E2-4D14-B462-ABE3745C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5AE5406-B813-48E6-8D4C-7C572596F7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3294" y="1374564"/>
            <a:ext cx="5570361" cy="44079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23933DE-08EE-4F57-BE53-10D087B825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457" y="1374565"/>
            <a:ext cx="5377542" cy="4407925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D8A6586-8A47-46FB-8F03-36F043AE8C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7369" y="420027"/>
            <a:ext cx="3716094" cy="474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005FAB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210BFAC-0696-4F20-8AF2-F00C82A6D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382816A-0B4C-4E82-A9DF-AC4512EDC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D266CC-C1C7-4743-8E9E-A7021559B9DA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3974341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1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0187D-79C1-49CD-AC89-365346142094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C3785E-A84F-4DF5-A703-0B9DEB3770BB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C75E-85FE-4C21-8E5F-F5CA125CE9AF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680AB1A6-DF3D-4F3C-B01B-38883DD29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209CE71A-A459-438D-A1C1-784246D568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3294" y="1374564"/>
            <a:ext cx="5570361" cy="44079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478DC1B8-D77B-4BEB-BAD2-F30EBBBFFD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457" y="1374565"/>
            <a:ext cx="5377542" cy="4407925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EF57FF6-8B8B-4CD1-8071-1340C5338A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7369" y="420027"/>
            <a:ext cx="3716094" cy="474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56E5F026-0824-4C0E-BF3A-9EFA5E213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B928939-8C54-4047-B467-34F167028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13C3A-5284-4697-96C9-91C76C958039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3679949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1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0187D-79C1-49CD-AC89-365346142094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C3785E-A84F-4DF5-A703-0B9DEB3770BB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C75E-85FE-4C21-8E5F-F5CA125CE9AF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1991FC5F-7CCF-4544-833B-B3F41CD9A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CD323D1-FC65-407E-BC48-4672342950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3294" y="1374564"/>
            <a:ext cx="5570361" cy="44079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8B7F0E5-2DDE-489F-9B6A-2C4B24232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457" y="1374565"/>
            <a:ext cx="5377542" cy="4407925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DE2B4C-5226-4FE8-9470-0F16CDF18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7369" y="420027"/>
            <a:ext cx="3716094" cy="474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BB2EAC6-27A0-4BCF-BC3A-A479279D3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DC5C9EC-F8C1-40B4-81B9-E5842F500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8586ED-8ADE-4DA7-AAD7-299C1DE8E163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255539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Title 1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26D440-5550-4FA1-B528-47FC1AC7E167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708CB1-02E0-4703-8E96-412890189D7A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06E4F6-20FE-4716-A631-41581A6DD45E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FFB7198-73FD-456A-8E33-62F0AFDB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5634" y="1236663"/>
            <a:ext cx="5390604" cy="441366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rgbClr val="0F243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7AD0BA5-05E2-4D14-B462-ABE3745C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C957194-9924-4F36-8873-73EF1392F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052E35A-E067-40C3-8732-890AF5838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FF0467-E621-4E7D-B3F8-D883A7CA2638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AD54944-0BD8-40EA-A860-568D7F0FC4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353" y="1253986"/>
            <a:ext cx="5390595" cy="32750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rgbClr val="0F243E"/>
                </a:solidFill>
              </a:defRPr>
            </a:lvl1pPr>
          </a:lstStyle>
          <a:p>
            <a:pPr lvl="0"/>
            <a:r>
              <a:rPr lang="en-US"/>
              <a:t>Click to add heading 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E51C3FF-9BD0-40D1-8446-D0DE3330F3F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8937" y="4669055"/>
            <a:ext cx="5408009" cy="981264"/>
          </a:xfrm>
          <a:prstGeom prst="rect">
            <a:avLst/>
          </a:prstGeom>
        </p:spPr>
        <p:txBody>
          <a:bodyPr anchor="t"/>
          <a:lstStyle>
            <a:lvl1pPr marL="0" indent="0" algn="l">
              <a:buSzPct val="145000"/>
              <a:buFont typeface="Calibri" panose="020F0502020204030204" pitchFamily="34" charset="0"/>
              <a:buNone/>
              <a:defRPr sz="2400" b="1" baseline="0">
                <a:solidFill>
                  <a:srgbClr val="0F243E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Click to add sub-heading title</a:t>
            </a:r>
          </a:p>
        </p:txBody>
      </p:sp>
    </p:spTree>
    <p:extLst>
      <p:ext uri="{BB962C8B-B14F-4D97-AF65-F5344CB8AC3E}">
        <p14:creationId xmlns:p14="http://schemas.microsoft.com/office/powerpoint/2010/main" val="2299056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Title 1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0187D-79C1-49CD-AC89-365346142094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C3785E-A84F-4DF5-A703-0B9DEB3770BB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C75E-85FE-4C21-8E5F-F5CA125CE9AF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680AB1A6-DF3D-4F3C-B01B-38883DD29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75CDF42-4DBF-49A1-AF26-D0AE365853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5634" y="1236663"/>
            <a:ext cx="5390604" cy="441366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20A4122-5F28-459D-AC74-83352D847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318C742-1E4E-4CB1-AAB0-53CCA5D8B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DD0237-DB3E-42D4-9C01-FA8271F3D8A3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59F284-E3BC-420D-8159-CC0063956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353" y="1253986"/>
            <a:ext cx="5390595" cy="32750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heading 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6BFB590-2DFC-4D68-A454-C85AE2EF5D4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8937" y="4669055"/>
            <a:ext cx="5408009" cy="981264"/>
          </a:xfrm>
          <a:prstGeom prst="rect">
            <a:avLst/>
          </a:prstGeom>
        </p:spPr>
        <p:txBody>
          <a:bodyPr anchor="t"/>
          <a:lstStyle>
            <a:lvl1pPr marL="0" indent="0" algn="l">
              <a:buSzPct val="145000"/>
              <a:buFont typeface="Calibri" panose="020F0502020204030204" pitchFamily="34" charset="0"/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Click to add sub-heading title</a:t>
            </a:r>
          </a:p>
        </p:txBody>
      </p:sp>
    </p:spTree>
    <p:extLst>
      <p:ext uri="{BB962C8B-B14F-4D97-AF65-F5344CB8AC3E}">
        <p14:creationId xmlns:p14="http://schemas.microsoft.com/office/powerpoint/2010/main" val="1782399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Title 1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0187D-79C1-49CD-AC89-365346142094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C3785E-A84F-4DF5-A703-0B9DEB3770BB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C75E-85FE-4C21-8E5F-F5CA125CE9AF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1991FC5F-7CCF-4544-833B-B3F41CD9A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257041B2-B0D5-4B95-B435-8529E94A8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5634" y="1236663"/>
            <a:ext cx="5390604" cy="441366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E20D5544-3222-40BB-8433-58DBA2927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0874625-F476-4694-9769-8DB6DF2DF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C8F713-7738-49A0-B074-877986A0B354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76B7EAF-3435-4D19-B9EA-ED4744E292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353" y="1253986"/>
            <a:ext cx="5390595" cy="32750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heading 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F6A63D9-1EA4-42D9-B6E6-BE7A4E60A2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8937" y="4669055"/>
            <a:ext cx="5408009" cy="981264"/>
          </a:xfrm>
          <a:prstGeom prst="rect">
            <a:avLst/>
          </a:prstGeom>
        </p:spPr>
        <p:txBody>
          <a:bodyPr anchor="t"/>
          <a:lstStyle>
            <a:lvl1pPr marL="0" indent="0" algn="l">
              <a:buSzPct val="145000"/>
              <a:buFont typeface="Calibri" panose="020F0502020204030204" pitchFamily="34" charset="0"/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Click to add sub-heading title</a:t>
            </a:r>
          </a:p>
        </p:txBody>
      </p:sp>
    </p:spTree>
    <p:extLst>
      <p:ext uri="{BB962C8B-B14F-4D97-AF65-F5344CB8AC3E}">
        <p14:creationId xmlns:p14="http://schemas.microsoft.com/office/powerpoint/2010/main" val="1448828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Title 2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web, dark&#10;&#10;Description automatically generated">
            <a:extLst>
              <a:ext uri="{FF2B5EF4-FFF2-40B4-BE49-F238E27FC236}">
                <a16:creationId xmlns:a16="http://schemas.microsoft.com/office/drawing/2014/main" id="{1FEAA929-7CE4-4A2E-B1BD-44D1752F1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9" t="257" r="5123" b="1379"/>
          <a:stretch/>
        </p:blipFill>
        <p:spPr>
          <a:xfrm>
            <a:off x="2977863" y="10645"/>
            <a:ext cx="9214138" cy="685151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F974E1-8DA3-4828-8565-796551AC1E6F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3C34C6-E5D6-4E24-99F2-C392B9808E52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457200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4B7A29-E91A-49CC-966F-554160CA51AF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E56D2B6A-F271-44E1-B0D4-F9A4A6CA1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5D59FD8-5BBD-4307-8940-36AA291D5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D105EC8-0D0D-46FE-A4C0-2567278DB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5DA20B-3244-4231-8F8D-061473FAC33B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D8C991-A178-4FE6-A666-96705533B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9679" y="1541416"/>
            <a:ext cx="5368563" cy="3099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rgbClr val="005FAB"/>
                </a:solidFill>
              </a:defRPr>
            </a:lvl1pPr>
          </a:lstStyle>
          <a:p>
            <a:pPr lvl="0"/>
            <a:r>
              <a:rPr lang="en-US"/>
              <a:t>Click to add heading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E1C9CF-29D9-4B69-A20A-99927F3D03E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79678" y="4846019"/>
            <a:ext cx="5368557" cy="804299"/>
          </a:xfrm>
          <a:prstGeom prst="rect">
            <a:avLst/>
          </a:prstGeom>
        </p:spPr>
        <p:txBody>
          <a:bodyPr anchor="t"/>
          <a:lstStyle>
            <a:lvl1pPr marL="0" indent="0" algn="l">
              <a:buSzPct val="145000"/>
              <a:buFont typeface="Calibri" panose="020F0502020204030204" pitchFamily="34" charset="0"/>
              <a:buNone/>
              <a:defRPr sz="2400" b="1" baseline="0">
                <a:solidFill>
                  <a:srgbClr val="005FAB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Click to add sub-heading title</a:t>
            </a:r>
          </a:p>
        </p:txBody>
      </p:sp>
    </p:spTree>
    <p:extLst>
      <p:ext uri="{BB962C8B-B14F-4D97-AF65-F5344CB8AC3E}">
        <p14:creationId xmlns:p14="http://schemas.microsoft.com/office/powerpoint/2010/main" val="15621536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Title 2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light, dark, outdoor object, night sky&#10;&#10;Description automatically generated">
            <a:extLst>
              <a:ext uri="{FF2B5EF4-FFF2-40B4-BE49-F238E27FC236}">
                <a16:creationId xmlns:a16="http://schemas.microsoft.com/office/drawing/2014/main" id="{863FDD64-6F12-48B2-9E10-36156AD4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"/>
          <a:stretch/>
        </p:blipFill>
        <p:spPr>
          <a:xfrm>
            <a:off x="383180" y="0"/>
            <a:ext cx="11808820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588055-858F-42C2-83F9-5FE8263D2AAD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560771-3143-4F3E-B2AF-94EC764BAE0B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457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432E-6789-457C-AC2D-E233C598496C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D7297A19-58DD-46DD-865C-54C0F5B83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C665650-C21B-43B7-9429-B4DCC4612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F123B7EF-3403-4151-BC25-81DC1E0CB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63CD3-9E8F-4192-BAE1-327C64886C2B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C0E46A6-E95D-4B59-9DB0-01869A56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9679" y="1541416"/>
            <a:ext cx="5368563" cy="3099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heading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CD9D681-2609-4E93-A3CF-0062FF6F134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79678" y="4846019"/>
            <a:ext cx="5368557" cy="804299"/>
          </a:xfrm>
          <a:prstGeom prst="rect">
            <a:avLst/>
          </a:prstGeom>
        </p:spPr>
        <p:txBody>
          <a:bodyPr anchor="t"/>
          <a:lstStyle>
            <a:lvl1pPr marL="0" indent="0" algn="l">
              <a:buSzPct val="145000"/>
              <a:buFont typeface="Calibri" panose="020F0502020204030204" pitchFamily="34" charset="0"/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Click to add sub-heading title</a:t>
            </a:r>
          </a:p>
        </p:txBody>
      </p:sp>
    </p:spTree>
    <p:extLst>
      <p:ext uri="{BB962C8B-B14F-4D97-AF65-F5344CB8AC3E}">
        <p14:creationId xmlns:p14="http://schemas.microsoft.com/office/powerpoint/2010/main" val="50101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30187D-79C1-49CD-AC89-365346142094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C3785E-A84F-4DF5-A703-0B9DEB3770BB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115214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C75E-85FE-4C21-8E5F-F5CA125CE9AF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oup of people standing around a table&#10;&#10;Description automatically generated with low confidence">
            <a:extLst>
              <a:ext uri="{FF2B5EF4-FFF2-40B4-BE49-F238E27FC236}">
                <a16:creationId xmlns:a16="http://schemas.microsoft.com/office/drawing/2014/main" id="{CD1B9D04-3EC1-4077-9B63-02116DFB2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6" b="2086"/>
          <a:stretch/>
        </p:blipFill>
        <p:spPr>
          <a:xfrm>
            <a:off x="5201144" y="1222169"/>
            <a:ext cx="6625095" cy="44136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30E6B3-8CEB-4262-A9A7-C49A26AA6D60}"/>
              </a:ext>
            </a:extLst>
          </p:cNvPr>
          <p:cNvSpPr txBox="1"/>
          <p:nvPr/>
        </p:nvSpPr>
        <p:spPr>
          <a:xfrm>
            <a:off x="9526945" y="5350665"/>
            <a:ext cx="2299294" cy="285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rgbClr val="0F243E"/>
                </a:solidFill>
              </a:rPr>
              <a:t>Photo: UNICC/Ferreira da Costa’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C30AB8-620F-48C2-89C1-EC5B789B7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226" y="271383"/>
            <a:ext cx="794468" cy="852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56C2F8-0102-4B3C-8791-02E49AB4349E}"/>
              </a:ext>
            </a:extLst>
          </p:cNvPr>
          <p:cNvSpPr txBox="1"/>
          <p:nvPr/>
        </p:nvSpPr>
        <p:spPr>
          <a:xfrm>
            <a:off x="766353" y="1623133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</p:spTree>
    <p:extLst>
      <p:ext uri="{BB962C8B-B14F-4D97-AF65-F5344CB8AC3E}">
        <p14:creationId xmlns:p14="http://schemas.microsoft.com/office/powerpoint/2010/main" val="69797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Title 2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63FDD64-6F12-48B2-9E10-36156AD4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"/>
          <a:stretch/>
        </p:blipFill>
        <p:spPr>
          <a:xfrm>
            <a:off x="365761" y="0"/>
            <a:ext cx="11843657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DB3D8E-54DF-41F4-A35F-2BEFA0144BE0}"/>
              </a:ext>
            </a:extLst>
          </p:cNvPr>
          <p:cNvCxnSpPr>
            <a:cxnSpLocks/>
          </p:cNvCxnSpPr>
          <p:nvPr/>
        </p:nvCxnSpPr>
        <p:spPr>
          <a:xfrm>
            <a:off x="365761" y="659422"/>
            <a:ext cx="0" cy="5558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98868A-BB3B-4AC5-9C39-B951603F1150}"/>
              </a:ext>
            </a:extLst>
          </p:cNvPr>
          <p:cNvCxnSpPr>
            <a:cxnSpLocks/>
          </p:cNvCxnSpPr>
          <p:nvPr/>
        </p:nvCxnSpPr>
        <p:spPr>
          <a:xfrm flipH="1">
            <a:off x="348343" y="6200498"/>
            <a:ext cx="457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88AEA0-B185-4058-BEAE-2CA9BBEDA62A}"/>
              </a:ext>
            </a:extLst>
          </p:cNvPr>
          <p:cNvCxnSpPr>
            <a:cxnSpLocks/>
          </p:cNvCxnSpPr>
          <p:nvPr/>
        </p:nvCxnSpPr>
        <p:spPr>
          <a:xfrm flipH="1">
            <a:off x="348346" y="675728"/>
            <a:ext cx="4615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8CE91AAF-2E7B-4BB5-871A-6E3A02DD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23" y="261223"/>
            <a:ext cx="794468" cy="852738"/>
          </a:xfrm>
          <a:prstGeom prst="rect">
            <a:avLst/>
          </a:prstGeom>
        </p:spPr>
      </p:pic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214A97B-5980-4DD6-BAF1-5B1ECED87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5E86239-1D70-4E28-A320-B01C57505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5E405-2BD2-4A7F-B8C7-F1C4CA564B98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8E266C1-EAE4-4DBB-B089-1E7CAF226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9679" y="1541416"/>
            <a:ext cx="5368563" cy="3099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heading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EDB1F5-BCC1-460E-A767-DD231DE6C75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79678" y="4846019"/>
            <a:ext cx="5368557" cy="804299"/>
          </a:xfrm>
          <a:prstGeom prst="rect">
            <a:avLst/>
          </a:prstGeom>
        </p:spPr>
        <p:txBody>
          <a:bodyPr anchor="t"/>
          <a:lstStyle>
            <a:lvl1pPr marL="0" indent="0" algn="l">
              <a:buSzPct val="145000"/>
              <a:buFont typeface="Calibri" panose="020F0502020204030204" pitchFamily="34" charset="0"/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Click to add sub-heading title</a:t>
            </a:r>
          </a:p>
        </p:txBody>
      </p:sp>
    </p:spTree>
    <p:extLst>
      <p:ext uri="{BB962C8B-B14F-4D97-AF65-F5344CB8AC3E}">
        <p14:creationId xmlns:p14="http://schemas.microsoft.com/office/powerpoint/2010/main" val="184968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Title 3 - Whit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A9C2C7B-FBC4-460E-9CE4-7FC9382910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2776" y="472121"/>
            <a:ext cx="4035201" cy="529972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2AD82E-2EB3-420B-B29F-E3E085081F1E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2A3D7-C554-4622-A6BE-72BA11D7D411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1A8396FD-594D-4760-BC95-A75A6DC8E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41AC9192-D8FF-4E60-9ED9-1E7145792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598E6D8-8AED-4F45-8D08-DC6574B5C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ECB5A-47AA-410C-BD59-D0634D0DBA2C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53720E3-5A16-4CAF-B16C-2F1E720A74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64" y="1277083"/>
            <a:ext cx="3744690" cy="341376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rgbClr val="005FAB"/>
                </a:solidFill>
              </a:defRPr>
            </a:lvl1pPr>
          </a:lstStyle>
          <a:p>
            <a:pPr lvl="0"/>
            <a:r>
              <a:rPr lang="en-US"/>
              <a:t>Click to add heading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1AA937-5D53-4B70-8CB8-532620C4AE8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79262" y="4847622"/>
            <a:ext cx="3744691" cy="825794"/>
          </a:xfrm>
          <a:prstGeom prst="rect">
            <a:avLst/>
          </a:prstGeom>
        </p:spPr>
        <p:txBody>
          <a:bodyPr anchor="t"/>
          <a:lstStyle>
            <a:lvl1pPr marL="0" indent="0" algn="l">
              <a:buSzPct val="145000"/>
              <a:buFont typeface="Calibri" panose="020F0502020204030204" pitchFamily="34" charset="0"/>
              <a:buNone/>
              <a:defRPr sz="2400" b="1" baseline="0">
                <a:solidFill>
                  <a:srgbClr val="005FAB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Click to add sub-heading title</a:t>
            </a:r>
          </a:p>
        </p:txBody>
      </p:sp>
    </p:spTree>
    <p:extLst>
      <p:ext uri="{BB962C8B-B14F-4D97-AF65-F5344CB8AC3E}">
        <p14:creationId xmlns:p14="http://schemas.microsoft.com/office/powerpoint/2010/main" val="22841294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Title 3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1094DF7-3069-4F27-8306-5D83F4F4C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2776" y="472121"/>
            <a:ext cx="4035201" cy="529972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24FC46-425F-414E-A723-6C1E0A7A322F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24E5F4-2D27-4863-BEA8-4CDAFCC9D7B1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EDA2966-B4A7-4E73-B67A-75CA9A144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2F0422AB-5157-435C-82D7-385B97B1C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C047989-BC27-4FE5-A70E-584E73D49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2175B-D696-45C4-8FA0-5F54D2359CED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774ABAC-403F-40C4-9F5A-3EADB9246E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64" y="1277083"/>
            <a:ext cx="3744690" cy="341376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heading 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D03081-E75A-4346-834B-B4A1AD4DF08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79262" y="4847622"/>
            <a:ext cx="3744691" cy="825794"/>
          </a:xfrm>
          <a:prstGeom prst="rect">
            <a:avLst/>
          </a:prstGeom>
        </p:spPr>
        <p:txBody>
          <a:bodyPr anchor="t"/>
          <a:lstStyle>
            <a:lvl1pPr marL="0" indent="0" algn="l">
              <a:buSzPct val="145000"/>
              <a:buFont typeface="Calibri" panose="020F0502020204030204" pitchFamily="34" charset="0"/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Click to add sub-heading title</a:t>
            </a:r>
          </a:p>
        </p:txBody>
      </p:sp>
    </p:spTree>
    <p:extLst>
      <p:ext uri="{BB962C8B-B14F-4D97-AF65-F5344CB8AC3E}">
        <p14:creationId xmlns:p14="http://schemas.microsoft.com/office/powerpoint/2010/main" val="7403070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Title 3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0F9A87B-F071-4548-B7DD-2D0395317B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2776" y="472121"/>
            <a:ext cx="4035201" cy="529972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B37FD3-B139-459B-B492-11CBC2ABD55D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9984FA-E89C-473C-A2FF-721B42ACCECE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8C89A42-C4B4-4F77-AF76-929665E3A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33C557C-A264-4B33-A030-ECCCB48A1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DDFA2A-1248-42E3-B363-50FF0E9F3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B99EA-703B-4D35-9D7C-8E19CC16DCDF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5938D9C-775A-4DE7-BB74-C6C09ED58B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64" y="1277083"/>
            <a:ext cx="3744690" cy="341376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heading 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3FA9FB-3DE7-45C7-B3BF-C95291CB427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79262" y="4847622"/>
            <a:ext cx="3744691" cy="825794"/>
          </a:xfrm>
          <a:prstGeom prst="rect">
            <a:avLst/>
          </a:prstGeom>
        </p:spPr>
        <p:txBody>
          <a:bodyPr anchor="t"/>
          <a:lstStyle>
            <a:lvl1pPr marL="0" indent="0" algn="l">
              <a:buSzPct val="145000"/>
              <a:buFont typeface="Calibri" panose="020F0502020204030204" pitchFamily="34" charset="0"/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SzPct val="120000"/>
              <a:buFont typeface="Arial" panose="020B0604020202020204" pitchFamily="34" charset="0"/>
              <a:buChar char="•"/>
              <a:defRPr/>
            </a:lvl2pPr>
            <a:lvl3pPr marL="1143000" indent="-228600">
              <a:buSzPct val="65000"/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Calibri" panose="020F0502020204030204" pitchFamily="34" charset="0"/>
              <a:buChar char="–"/>
              <a:defRPr/>
            </a:lvl4pPr>
            <a:lvl5pPr marL="2057400" indent="-228600"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/>
              <a:t>Click to add sub-heading title</a:t>
            </a:r>
          </a:p>
        </p:txBody>
      </p:sp>
    </p:spTree>
    <p:extLst>
      <p:ext uri="{BB962C8B-B14F-4D97-AF65-F5344CB8AC3E}">
        <p14:creationId xmlns:p14="http://schemas.microsoft.com/office/powerpoint/2010/main" val="4450599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2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F932764-9345-4CE4-A701-E84DDE0DC6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3294" y="1243934"/>
            <a:ext cx="5570361" cy="44079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5B0A4B-2EFF-4B7C-95E8-49E724406ADD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3BDCC79-F351-4D70-866C-68592720C9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57200" y="267621"/>
            <a:ext cx="3716094" cy="474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005FAB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2B37AC-F5A0-4505-8213-5ACFBE87735D}"/>
              </a:ext>
            </a:extLst>
          </p:cNvPr>
          <p:cNvCxnSpPr>
            <a:cxnSpLocks/>
          </p:cNvCxnSpPr>
          <p:nvPr/>
        </p:nvCxnSpPr>
        <p:spPr>
          <a:xfrm flipH="1">
            <a:off x="348343" y="531222"/>
            <a:ext cx="210312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C960DCE-A75C-4CD4-A501-CC1C715B49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457" y="1243935"/>
            <a:ext cx="5377542" cy="4407925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537F0C-E2C3-4CAF-A509-FB0648622F56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066D0766-C1B6-4248-9260-7F03AA8A6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5C2639F-22DD-43A3-94D3-A9A7CF3CE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5598C20-EA9E-4B5B-8691-9D72AD7A0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CE7FF-CBDB-4C41-91B5-67056A97B3C0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24074772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2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CCBD3-99A8-4CAE-BE48-3D818AC69F99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52FD9E-4096-4D77-B087-66E7B1678514}"/>
              </a:ext>
            </a:extLst>
          </p:cNvPr>
          <p:cNvCxnSpPr>
            <a:cxnSpLocks/>
          </p:cNvCxnSpPr>
          <p:nvPr/>
        </p:nvCxnSpPr>
        <p:spPr>
          <a:xfrm flipH="1">
            <a:off x="348343" y="531222"/>
            <a:ext cx="21031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E7CBC9-063F-4DD9-95DD-2C22BF773232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3D7BC581-936E-4656-8B11-A65219317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0D734ED-F7CE-459E-A656-03F44522D62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3294" y="1243934"/>
            <a:ext cx="5570361" cy="44079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6B3C5E1-06B6-432A-965A-3AEAB703B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457" y="1243935"/>
            <a:ext cx="5377542" cy="4407925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FB26865-2AF3-40EE-BDA5-31F01AF1DF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57200" y="267621"/>
            <a:ext cx="3716094" cy="474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D987D0A-943C-41C7-930B-196ACDBE1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C9DE11-7BBC-493F-AF43-3534175B6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E451A-EF47-429A-A7C4-7D99D467D212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20585813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2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CCBD3-99A8-4CAE-BE48-3D818AC69F99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52FD9E-4096-4D77-B087-66E7B1678514}"/>
              </a:ext>
            </a:extLst>
          </p:cNvPr>
          <p:cNvCxnSpPr>
            <a:cxnSpLocks/>
          </p:cNvCxnSpPr>
          <p:nvPr/>
        </p:nvCxnSpPr>
        <p:spPr>
          <a:xfrm flipH="1">
            <a:off x="348343" y="531222"/>
            <a:ext cx="21031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B46560-7BEA-42EB-991E-E4BAE33F57D5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983C09C4-6ECB-443F-BD45-44C21B0A2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B737A19-ED0A-4455-BB58-FF9175409E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3294" y="1243934"/>
            <a:ext cx="5570361" cy="44079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9628537-47E8-4D16-B29A-C789529947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457" y="1243935"/>
            <a:ext cx="5377542" cy="4407925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2B32FC7-3D50-4508-94BB-F8F4166EE1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57200" y="267621"/>
            <a:ext cx="3716094" cy="474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7C5EFD1-F08D-47FC-AF5E-B43351993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D21BCE7-D85B-4E90-BE28-1628B14B7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3EF246-F4D6-43F5-8C92-EFCFBF80B323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24843571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3 - Whit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203F1-7B26-4060-AB78-3EDDBFAEDC49}"/>
              </a:ext>
            </a:extLst>
          </p:cNvPr>
          <p:cNvSpPr/>
          <p:nvPr/>
        </p:nvSpPr>
        <p:spPr>
          <a:xfrm>
            <a:off x="0" y="0"/>
            <a:ext cx="64965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246B4A-4051-466C-A8D2-3EF49F0C3D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57853" y="1196443"/>
            <a:ext cx="5068386" cy="44694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CCBD3-99A8-4CAE-BE48-3D818AC69F99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9581C2F-4B77-460D-961B-89073AE849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600" y="253636"/>
            <a:ext cx="3716094" cy="474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005FAB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52FD9E-4096-4D77-B087-66E7B1678514}"/>
              </a:ext>
            </a:extLst>
          </p:cNvPr>
          <p:cNvCxnSpPr>
            <a:cxnSpLocks/>
          </p:cNvCxnSpPr>
          <p:nvPr/>
        </p:nvCxnSpPr>
        <p:spPr>
          <a:xfrm flipH="1">
            <a:off x="348343" y="513807"/>
            <a:ext cx="45720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3E1D31AD-B465-44DB-A292-CE8E185F4E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22" y="1196443"/>
            <a:ext cx="5364471" cy="4469458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45F7F7D-B2FF-4F95-9D6C-0D4DD2F91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E05CD0-7C6B-4863-AD8C-27E4E78EDEB8}"/>
              </a:ext>
            </a:extLst>
          </p:cNvPr>
          <p:cNvCxnSpPr>
            <a:cxnSpLocks/>
          </p:cNvCxnSpPr>
          <p:nvPr/>
        </p:nvCxnSpPr>
        <p:spPr>
          <a:xfrm flipH="1">
            <a:off x="348343" y="6348546"/>
            <a:ext cx="621792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E96B59-1CCB-469A-9DF7-88E1B47DFAC5}"/>
              </a:ext>
            </a:extLst>
          </p:cNvPr>
          <p:cNvCxnSpPr>
            <a:cxnSpLocks/>
          </p:cNvCxnSpPr>
          <p:nvPr/>
        </p:nvCxnSpPr>
        <p:spPr>
          <a:xfrm flipH="1">
            <a:off x="6496611" y="6348535"/>
            <a:ext cx="35661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72A00C3-2F2E-4CE6-B1DF-BC5009F58D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B286777-EB33-495B-9A9B-06890FE28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AA5EF2-D997-4742-92D6-AD975EB89D85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2470068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3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203F1-7B26-4060-AB78-3EDDBFAEDC49}"/>
              </a:ext>
            </a:extLst>
          </p:cNvPr>
          <p:cNvSpPr/>
          <p:nvPr/>
        </p:nvSpPr>
        <p:spPr>
          <a:xfrm>
            <a:off x="0" y="0"/>
            <a:ext cx="6496596" cy="68580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246B4A-4051-466C-A8D2-3EF49F0C3D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57853" y="1196443"/>
            <a:ext cx="5068386" cy="44694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rgbClr val="005FAB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CCBD3-99A8-4CAE-BE48-3D818AC69F99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17D0C6-A5D1-42AE-A61C-2A0986A9FA4B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61482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52FD9E-4096-4D77-B087-66E7B1678514}"/>
              </a:ext>
            </a:extLst>
          </p:cNvPr>
          <p:cNvCxnSpPr>
            <a:cxnSpLocks/>
          </p:cNvCxnSpPr>
          <p:nvPr/>
        </p:nvCxnSpPr>
        <p:spPr>
          <a:xfrm flipH="1">
            <a:off x="348343" y="513807"/>
            <a:ext cx="45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3E1D31AD-B465-44DB-A292-CE8E185F4E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22" y="1196443"/>
            <a:ext cx="5364471" cy="4469458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71FBF32-2C47-42A1-9F9A-7CB1FA54F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85F39A-AF38-4CE7-9BDC-B11954C73F1A}"/>
              </a:ext>
            </a:extLst>
          </p:cNvPr>
          <p:cNvCxnSpPr>
            <a:cxnSpLocks/>
          </p:cNvCxnSpPr>
          <p:nvPr/>
        </p:nvCxnSpPr>
        <p:spPr>
          <a:xfrm flipH="1">
            <a:off x="348343" y="6348546"/>
            <a:ext cx="61264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C86337-BD51-47CB-BD73-33F308C24A63}"/>
              </a:ext>
            </a:extLst>
          </p:cNvPr>
          <p:cNvCxnSpPr>
            <a:cxnSpLocks/>
          </p:cNvCxnSpPr>
          <p:nvPr/>
        </p:nvCxnSpPr>
        <p:spPr>
          <a:xfrm flipH="1">
            <a:off x="6496611" y="6348535"/>
            <a:ext cx="356616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350895D-804F-4213-BE40-D9D4CCDBEE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600" y="253636"/>
            <a:ext cx="3716094" cy="474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7185C0F2-5BFD-4411-8FBE-0137C469D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1F67A97-AF39-435D-B9F3-5DE74019C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F78E20-4488-4946-AA83-CA9520CECAAF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2245117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3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203F1-7B26-4060-AB78-3EDDBFAEDC49}"/>
              </a:ext>
            </a:extLst>
          </p:cNvPr>
          <p:cNvSpPr/>
          <p:nvPr/>
        </p:nvSpPr>
        <p:spPr>
          <a:xfrm>
            <a:off x="0" y="0"/>
            <a:ext cx="6496596" cy="685800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246B4A-4051-466C-A8D2-3EF49F0C3D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57853" y="1196443"/>
            <a:ext cx="5068386" cy="44694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rgbClr val="005FAB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CCBD3-99A8-4CAE-BE48-3D818AC69F99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52FD9E-4096-4D77-B087-66E7B1678514}"/>
              </a:ext>
            </a:extLst>
          </p:cNvPr>
          <p:cNvCxnSpPr>
            <a:cxnSpLocks/>
          </p:cNvCxnSpPr>
          <p:nvPr/>
        </p:nvCxnSpPr>
        <p:spPr>
          <a:xfrm flipH="1">
            <a:off x="348343" y="513807"/>
            <a:ext cx="45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3E1D31AD-B465-44DB-A292-CE8E185F4E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22" y="1196443"/>
            <a:ext cx="5364471" cy="4469458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C90BDCA-0918-486B-ACCC-11C1CCD1D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8824D1-749E-4BEF-8B82-351059F0ECC9}"/>
              </a:ext>
            </a:extLst>
          </p:cNvPr>
          <p:cNvCxnSpPr>
            <a:cxnSpLocks/>
          </p:cNvCxnSpPr>
          <p:nvPr/>
        </p:nvCxnSpPr>
        <p:spPr>
          <a:xfrm flipH="1">
            <a:off x="348343" y="6348546"/>
            <a:ext cx="61264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C4BAB6-C8B9-4826-8316-DDFE698D58D0}"/>
              </a:ext>
            </a:extLst>
          </p:cNvPr>
          <p:cNvCxnSpPr>
            <a:cxnSpLocks/>
          </p:cNvCxnSpPr>
          <p:nvPr/>
        </p:nvCxnSpPr>
        <p:spPr>
          <a:xfrm flipH="1">
            <a:off x="6496611" y="6348535"/>
            <a:ext cx="356616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ABFF28D-565E-42E2-BD23-D75DCF920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600" y="253636"/>
            <a:ext cx="3716094" cy="474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27751B2-DCA4-4DE1-8D10-1B2B27A17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579B70B-A2CC-40FA-92A6-2934ACEB2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B4400-3FC2-47E7-856B-0BACD23ACEA8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311951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2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web, dark&#10;&#10;Description automatically generated">
            <a:extLst>
              <a:ext uri="{FF2B5EF4-FFF2-40B4-BE49-F238E27FC236}">
                <a16:creationId xmlns:a16="http://schemas.microsoft.com/office/drawing/2014/main" id="{1FEAA929-7CE4-4A2E-B1BD-44D1752F1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9" t="257" r="5123" b="1379"/>
          <a:stretch/>
        </p:blipFill>
        <p:spPr>
          <a:xfrm>
            <a:off x="2977863" y="10645"/>
            <a:ext cx="9214138" cy="685151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EE96C4-4EDA-4842-8B83-9B6B45167096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BDFFC5-D07E-4F53-A49E-B6CC5BD5B6B8}"/>
              </a:ext>
            </a:extLst>
          </p:cNvPr>
          <p:cNvCxnSpPr>
            <a:cxnSpLocks/>
          </p:cNvCxnSpPr>
          <p:nvPr/>
        </p:nvCxnSpPr>
        <p:spPr>
          <a:xfrm flipH="1">
            <a:off x="365761" y="6365964"/>
            <a:ext cx="493776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675B2-6E1D-4B4E-AFF3-1567C9FE25B4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790224C-2D8B-4431-B97E-D9AEBA97A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3AC7A0-A658-45CD-B663-7CBD38B25629}"/>
              </a:ext>
            </a:extLst>
          </p:cNvPr>
          <p:cNvSpPr txBox="1"/>
          <p:nvPr/>
        </p:nvSpPr>
        <p:spPr>
          <a:xfrm>
            <a:off x="766353" y="1623133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rgbClr val="005FAB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</p:spTree>
    <p:extLst>
      <p:ext uri="{BB962C8B-B14F-4D97-AF65-F5344CB8AC3E}">
        <p14:creationId xmlns:p14="http://schemas.microsoft.com/office/powerpoint/2010/main" val="36133764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4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8B34028-1A96-472F-BF28-2018F67578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5048" y="1106950"/>
            <a:ext cx="5796383" cy="4649383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1A09AF9-89C3-4214-AC7E-2CE151111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5048" y="242844"/>
            <a:ext cx="5735413" cy="464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005FAB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8C46A5-C377-448C-A281-2BCC6F41FAB7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14CF7A-F5AA-4206-8E83-869573BE08C4}"/>
              </a:ext>
            </a:extLst>
          </p:cNvPr>
          <p:cNvCxnSpPr>
            <a:cxnSpLocks/>
          </p:cNvCxnSpPr>
          <p:nvPr/>
        </p:nvCxnSpPr>
        <p:spPr>
          <a:xfrm flipH="1">
            <a:off x="348343" y="513807"/>
            <a:ext cx="55778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B803F22-806A-48B2-A6E4-57BA670B5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2" y="1106950"/>
            <a:ext cx="5033550" cy="4649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536D4F-2FA9-4A41-A90B-1B5A8D20D39B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E661D2E8-E8FE-46FA-B4EA-B5A8D03BE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DBC9477-0602-495D-B7BD-549B494D4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5A9558E-08BB-491C-82A7-F83AE8F53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E00660-6D7D-47CF-8A02-4E709F5302C6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770932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4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3ADE07-D07B-4925-88D5-4DC86C0B4A45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CB12F9-3DFD-4655-ABA5-2DBA41197BEF}"/>
              </a:ext>
            </a:extLst>
          </p:cNvPr>
          <p:cNvCxnSpPr>
            <a:cxnSpLocks/>
          </p:cNvCxnSpPr>
          <p:nvPr/>
        </p:nvCxnSpPr>
        <p:spPr>
          <a:xfrm flipH="1">
            <a:off x="348343" y="513807"/>
            <a:ext cx="55778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CBD371-DC81-45DF-A9E7-8776DFECDF52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6B1F9B1B-61D8-4732-8418-DC02A04CA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62916D1-7E0E-4EB2-9DFD-4B9C7AC1B6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5048" y="1106950"/>
            <a:ext cx="5796383" cy="4649383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403A4A25-5285-497B-B221-9109190B4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2" y="1106950"/>
            <a:ext cx="5033550" cy="4649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F7E2976-C3FF-4749-B124-6C0447CC0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5048" y="242844"/>
            <a:ext cx="5735413" cy="464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7BAD77-3CE9-42C2-A8C5-E7C7C380A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6826F53-C81C-49D8-BBDF-5A0218C64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1A6802-1F7F-4CE4-BA56-EC4E5CFEC0E7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4098730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 4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08A63B-C0B1-41E5-8959-E28E12A8DC36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9EA2B8-5A10-41A8-BA13-976ABC4CD20B}"/>
              </a:ext>
            </a:extLst>
          </p:cNvPr>
          <p:cNvCxnSpPr>
            <a:cxnSpLocks/>
          </p:cNvCxnSpPr>
          <p:nvPr/>
        </p:nvCxnSpPr>
        <p:spPr>
          <a:xfrm flipH="1">
            <a:off x="348343" y="513807"/>
            <a:ext cx="55778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99CD6-B3A6-4386-BF46-46786487663D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348F14D0-78DF-46C3-B395-975904978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00630B6-EE0D-4D3E-9BDC-DFB3369B22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5048" y="1106950"/>
            <a:ext cx="5796383" cy="4649383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002C571-A7D6-436F-9A68-DC5EFA0706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2" y="1106950"/>
            <a:ext cx="5033550" cy="4649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137384E-FBB1-40B3-A5DB-E499ED147C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5048" y="242844"/>
            <a:ext cx="5735413" cy="464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584D3EE-AE74-4577-B59D-3E16E60D7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FE4CCD9-8913-49E4-A54A-D1732197A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D0C8A-56EE-4865-8DEF-D357315C4960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0011910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773C83-2853-43BB-855B-69FFF0F2B01B}"/>
              </a:ext>
            </a:extLst>
          </p:cNvPr>
          <p:cNvCxnSpPr>
            <a:cxnSpLocks/>
          </p:cNvCxnSpPr>
          <p:nvPr/>
        </p:nvCxnSpPr>
        <p:spPr>
          <a:xfrm flipH="1">
            <a:off x="347438" y="513804"/>
            <a:ext cx="91440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04CDF3-D164-421F-8A5F-6607C0A77DFC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10F234-DEFA-4A22-BF77-4E5AD880FE15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BB8C2E9B-6F8A-49BD-BFB7-7C12E0630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3E42A8D-5569-40BC-A5BC-A3EF39A542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6482" y="277063"/>
            <a:ext cx="5735413" cy="464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005FAB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5EBC87F-07F7-4D70-ACFF-4050B6A8D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22" y="1196443"/>
            <a:ext cx="11094716" cy="4469458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D69B531-2EE5-4F49-A23B-9FC9CAEFD4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36AB021-CDD7-4327-B4B7-AA1C57BF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83D182-FC42-4319-AD3B-DCFB1F33403E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6831244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6F9ACF-076B-4407-8785-99A06DCD76A9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9B39FC-E143-4B30-B488-82CCEBBAF2BB}"/>
              </a:ext>
            </a:extLst>
          </p:cNvPr>
          <p:cNvCxnSpPr>
            <a:cxnSpLocks/>
          </p:cNvCxnSpPr>
          <p:nvPr/>
        </p:nvCxnSpPr>
        <p:spPr>
          <a:xfrm flipH="1">
            <a:off x="347438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801F32-FBF0-41FD-9152-32393885616D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BD071332-57E8-4C99-9EA5-DCE46D7B9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CBF6B5C-E678-49E9-9655-BBCE019085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6482" y="277063"/>
            <a:ext cx="5735413" cy="464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ABAA04D-1AFD-4703-A87E-BC27FD133A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22" y="1196443"/>
            <a:ext cx="11094716" cy="4469458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9426AE-BB80-4925-8190-7A7D40E2F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135A47C-FA4D-49CE-BD83-2D401EEBD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71B37-3AC7-40F4-A541-A4BDEDE317F2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42092729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A722A1-916B-4F61-AFA9-2DAA92DF4C8A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B7A29F-AF6B-4013-95D6-15EF26FC7A8B}"/>
              </a:ext>
            </a:extLst>
          </p:cNvPr>
          <p:cNvCxnSpPr>
            <a:cxnSpLocks/>
          </p:cNvCxnSpPr>
          <p:nvPr/>
        </p:nvCxnSpPr>
        <p:spPr>
          <a:xfrm flipH="1">
            <a:off x="347438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16783-11D1-4BE6-B4B5-18CD7076DE0D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3711A7D1-C6B1-43DE-9151-84EBA6FF2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5E9590F-D875-4531-A4C5-9172744308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6482" y="277063"/>
            <a:ext cx="5735413" cy="464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EC20C06-5B40-4251-831A-2CFFCB4F9D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22" y="1196443"/>
            <a:ext cx="11094716" cy="4469458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1ACDD452-ED67-46D5-9CF4-087E7E44A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91A7AD3-5188-4FDC-BEA8-EDB05530D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8CF69-82CE-4FF0-949F-54163C564460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6594987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04CDF3-D164-421F-8A5F-6607C0A77DFC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711ECF0-BBD4-4D37-81E4-12F8CD2CCAC4}"/>
              </a:ext>
            </a:extLst>
          </p:cNvPr>
          <p:cNvSpPr/>
          <p:nvPr/>
        </p:nvSpPr>
        <p:spPr>
          <a:xfrm>
            <a:off x="0" y="1"/>
            <a:ext cx="12192000" cy="1138136"/>
          </a:xfrm>
          <a:prstGeom prst="rect">
            <a:avLst/>
          </a:prstGeom>
          <a:solidFill>
            <a:srgbClr val="005FAB"/>
          </a:solidFill>
          <a:ln>
            <a:solidFill>
              <a:srgbClr val="005F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1B732F-0396-4D59-9669-85D40901F21C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09467721-6FDD-4565-AF34-5F462F5E9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2A092C0-84BF-4468-A067-D6924D372A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522" y="336668"/>
            <a:ext cx="5735413" cy="464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BC8AA4A-43D9-48DA-B12E-E2592D4ECF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22" y="1415199"/>
            <a:ext cx="11094716" cy="4245371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B98FDD-9DA6-4003-92D6-460ABBB20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3DAC9D5-C8D8-4730-9139-25CD3C5F2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B39F5E-39C8-4471-9F16-0672869616D1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2345556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6F9ACF-076B-4407-8785-99A06DCD76A9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9B39FC-E143-4B30-B488-82CCEBBAF2BB}"/>
              </a:ext>
            </a:extLst>
          </p:cNvPr>
          <p:cNvCxnSpPr>
            <a:cxnSpLocks/>
          </p:cNvCxnSpPr>
          <p:nvPr/>
        </p:nvCxnSpPr>
        <p:spPr>
          <a:xfrm flipH="1">
            <a:off x="347438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84BB17A-74BA-48F7-AFDB-7DB0DA2DEA43}"/>
              </a:ext>
            </a:extLst>
          </p:cNvPr>
          <p:cNvSpPr/>
          <p:nvPr/>
        </p:nvSpPr>
        <p:spPr>
          <a:xfrm>
            <a:off x="0" y="1"/>
            <a:ext cx="12192000" cy="1138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B36CAB-0BE5-4A78-AD78-53416BE23276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A9733075-BA1F-4634-9AB5-1C021C1DE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905853E-6388-4D13-8AA9-45FFD7E7B0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22" y="1415199"/>
            <a:ext cx="11094716" cy="4245371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3FB2170-5F8D-4820-AE18-FD974555F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522" y="336668"/>
            <a:ext cx="5735413" cy="464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0F243E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79338C3-1CD5-4645-A36E-390EBABAB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69A2D19-127A-40BB-84D7-DFE7E698D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3EC10C-A575-49FB-8801-80EAA5E17E8B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38770578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A722A1-916B-4F61-AFA9-2DAA92DF4C8A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B7A29F-AF6B-4013-95D6-15EF26FC7A8B}"/>
              </a:ext>
            </a:extLst>
          </p:cNvPr>
          <p:cNvCxnSpPr>
            <a:cxnSpLocks/>
          </p:cNvCxnSpPr>
          <p:nvPr/>
        </p:nvCxnSpPr>
        <p:spPr>
          <a:xfrm flipH="1">
            <a:off x="347438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2F3013-6391-4FB3-9D6D-59336BEE8E65}"/>
              </a:ext>
            </a:extLst>
          </p:cNvPr>
          <p:cNvSpPr/>
          <p:nvPr/>
        </p:nvSpPr>
        <p:spPr>
          <a:xfrm>
            <a:off x="0" y="1"/>
            <a:ext cx="12192000" cy="1138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EC5369-7781-455A-A525-BA80665AC158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A67950C5-BD9A-4FF8-80DA-388E361D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92FA525-634B-4D26-A872-B396777C36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22" y="1415199"/>
            <a:ext cx="11094716" cy="4245371"/>
          </a:xfrm>
          <a:prstGeom prst="rect">
            <a:avLst/>
          </a:prstGeom>
        </p:spPr>
        <p:txBody>
          <a:bodyPr/>
          <a:lstStyle>
            <a:lvl1pPr marL="2286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1pPr>
            <a:lvl2pPr marL="6858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3pPr>
            <a:lvl4pPr marL="16002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4pPr>
            <a:lvl5pPr marL="2057400" indent="-228600">
              <a:buSzPct val="145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37C197D-FCA3-41AE-9B99-2F3D954D84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522" y="336668"/>
            <a:ext cx="5735413" cy="464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005FAB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641CCB5-16E4-441B-A453-0CA1DD79C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846F164-B5CB-4602-8CCB-E52289D0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ACE1E-5D3E-42F4-A0C3-6890AA56BC93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981822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Whit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8C0640-621C-48E2-80B1-4A46ADA93197}"/>
              </a:ext>
            </a:extLst>
          </p:cNvPr>
          <p:cNvSpPr txBox="1"/>
          <p:nvPr/>
        </p:nvSpPr>
        <p:spPr>
          <a:xfrm>
            <a:off x="6454379" y="2921168"/>
            <a:ext cx="4011996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6000" b="1" spc="200">
                <a:solidFill>
                  <a:schemeClr val="bg1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CDFAC0-030A-4CD4-964C-CE280E1105E8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FA7F99-95BE-4792-AC5A-12CE9BDB6691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D3D25DF9-BEB0-466D-BA49-87B6BB1D7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67" y="113412"/>
            <a:ext cx="794468" cy="8527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55A8C5-CCF9-4A48-B2EB-703569734CD3}"/>
              </a:ext>
            </a:extLst>
          </p:cNvPr>
          <p:cNvSpPr txBox="1"/>
          <p:nvPr/>
        </p:nvSpPr>
        <p:spPr>
          <a:xfrm>
            <a:off x="679263" y="1466371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rgbClr val="005FAB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E90DA6F-4C1B-4167-B43D-98FCAD0B1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359E970-C23B-4AB9-91CB-9AC2E5671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6BFF3-6494-4EED-AEC5-A108BA5D4263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28574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2 - Dark Blu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light, dark, outdoor object, night sky&#10;&#10;Description automatically generated">
            <a:extLst>
              <a:ext uri="{FF2B5EF4-FFF2-40B4-BE49-F238E27FC236}">
                <a16:creationId xmlns:a16="http://schemas.microsoft.com/office/drawing/2014/main" id="{863FDD64-6F12-48B2-9E10-36156AD4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"/>
          <a:stretch/>
        </p:blipFill>
        <p:spPr>
          <a:xfrm>
            <a:off x="383180" y="0"/>
            <a:ext cx="11808820" cy="6858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EE96C4-4EDA-4842-8B83-9B6B45167096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BDFFC5-D07E-4F53-A49E-B6CC5BD5B6B8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49377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675B2-6E1D-4B4E-AFF3-1567C9FE25B4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9C0ABE8D-D825-4652-BF76-640B0D030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3C99D-ADBF-4F1A-9B3D-34CD310A8AC9}"/>
              </a:ext>
            </a:extLst>
          </p:cNvPr>
          <p:cNvSpPr txBox="1"/>
          <p:nvPr/>
        </p:nvSpPr>
        <p:spPr>
          <a:xfrm>
            <a:off x="766353" y="1623133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</p:spTree>
    <p:extLst>
      <p:ext uri="{BB962C8B-B14F-4D97-AF65-F5344CB8AC3E}">
        <p14:creationId xmlns:p14="http://schemas.microsoft.com/office/powerpoint/2010/main" val="16644196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80F7B-FD86-40E0-96DB-DD578AB4B374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D5BEF3-4992-43DE-BCB9-403CA5377D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7099123-03AC-4297-A65F-AB35B2634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77676D-43A7-4FB1-8540-032EE8477C75}"/>
              </a:ext>
            </a:extLst>
          </p:cNvPr>
          <p:cNvSpPr txBox="1"/>
          <p:nvPr/>
        </p:nvSpPr>
        <p:spPr>
          <a:xfrm>
            <a:off x="6454379" y="2842214"/>
            <a:ext cx="4011996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6000" b="1" spc="200">
                <a:solidFill>
                  <a:schemeClr val="bg1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49EC8B-54E7-4A18-856D-49250159842B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9793E-14F1-4940-94E9-867BCF2DF816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7DE67039-24C8-452E-A77C-31C23F130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67" y="113412"/>
            <a:ext cx="794468" cy="8527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BC8F8A-B1BD-4F8F-AB4F-CEFB3AE1C7F3}"/>
              </a:ext>
            </a:extLst>
          </p:cNvPr>
          <p:cNvSpPr txBox="1"/>
          <p:nvPr/>
        </p:nvSpPr>
        <p:spPr>
          <a:xfrm>
            <a:off x="679263" y="1466371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E6B788F-5BB9-4D7E-827F-557875F82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F632ABF-CC01-4E38-828D-EE1C1EECC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2018A8-CC3F-44B6-BCEC-8AD53B0DCE4A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39839218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D1C260-A3DF-4B08-BFF9-C361C62269E7}"/>
              </a:ext>
            </a:extLst>
          </p:cNvPr>
          <p:cNvSpPr txBox="1"/>
          <p:nvPr/>
        </p:nvSpPr>
        <p:spPr>
          <a:xfrm>
            <a:off x="6454379" y="2842214"/>
            <a:ext cx="4011996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6000" b="1" spc="200">
                <a:solidFill>
                  <a:schemeClr val="bg1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1EBB19-CBEA-49F2-8F8A-74B6150A1750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C46C10-C4DA-4D76-974B-525F10F878BF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3F4131B-5021-456A-ADE4-E46AA5379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67" y="113412"/>
            <a:ext cx="794468" cy="852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CA7D0F-CEAF-4908-9CC0-AF18F190A2CC}"/>
              </a:ext>
            </a:extLst>
          </p:cNvPr>
          <p:cNvSpPr txBox="1"/>
          <p:nvPr/>
        </p:nvSpPr>
        <p:spPr>
          <a:xfrm>
            <a:off x="679263" y="1466371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8B5FBF1-60C1-4180-8DA5-C04B1739C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E0E33D7-34E5-4C0B-A2AF-36A00D1CA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BD9200-81FD-4435-961C-4D7412FE046A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21210331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Whit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DF1A26-68A2-4521-A7B6-5C735184AC6C}"/>
              </a:ext>
            </a:extLst>
          </p:cNvPr>
          <p:cNvSpPr txBox="1"/>
          <p:nvPr/>
        </p:nvSpPr>
        <p:spPr>
          <a:xfrm>
            <a:off x="6472009" y="2842213"/>
            <a:ext cx="4005968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6000" b="1" spc="200">
                <a:solidFill>
                  <a:schemeClr val="bg1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lang="en-US" sz="6000" b="1" spc="200" baseline="0">
                <a:solidFill>
                  <a:schemeClr val="bg1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you!</a:t>
            </a:r>
            <a:endParaRPr lang="en-US" sz="6000" b="1" spc="200">
              <a:solidFill>
                <a:schemeClr val="bg1"/>
              </a:solidFill>
              <a:effectLst/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EB2D13-E866-4E10-85A9-CD9064A3C536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8F9782-11DB-4C07-A429-FEE1604126BF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D8971228-D658-4B5B-B9F2-79F9058D2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67" y="113412"/>
            <a:ext cx="794468" cy="852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B18C44-1964-42B9-B903-CDA3F91046E6}"/>
              </a:ext>
            </a:extLst>
          </p:cNvPr>
          <p:cNvSpPr txBox="1"/>
          <p:nvPr/>
        </p:nvSpPr>
        <p:spPr>
          <a:xfrm>
            <a:off x="679263" y="1466371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rgbClr val="005FAB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F1A92C7-6B9E-433B-A251-CDED90A83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8E91F76-EB30-4BBC-A1FB-D4B383028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92DD87-C88F-4665-ABA7-20C203DF82C4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24087121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D269AB-3C7C-465C-8176-4956B6428DAF}"/>
              </a:ext>
            </a:extLst>
          </p:cNvPr>
          <p:cNvSpPr txBox="1"/>
          <p:nvPr/>
        </p:nvSpPr>
        <p:spPr>
          <a:xfrm>
            <a:off x="6472009" y="2842213"/>
            <a:ext cx="4005968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6000" b="1" spc="200">
                <a:solidFill>
                  <a:schemeClr val="bg1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lang="en-US" sz="6000" b="1" spc="200" baseline="0">
                <a:solidFill>
                  <a:schemeClr val="bg1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you!</a:t>
            </a:r>
            <a:endParaRPr lang="en-US" sz="6000" b="1" spc="200">
              <a:solidFill>
                <a:schemeClr val="bg1"/>
              </a:solidFill>
              <a:effectLst/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84C845-D955-4B00-8852-BF651F6ACD99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16C411-CF09-496F-AA56-1A4F2C55DB56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844A10C-E2EF-4615-86ED-F4DB1D128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67" y="113412"/>
            <a:ext cx="794468" cy="852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EF3856-9CF2-4A90-9C6F-EEA9F65D1E75}"/>
              </a:ext>
            </a:extLst>
          </p:cNvPr>
          <p:cNvSpPr txBox="1"/>
          <p:nvPr/>
        </p:nvSpPr>
        <p:spPr>
          <a:xfrm>
            <a:off x="679263" y="1466371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977B916-5EED-4190-AC2C-2FD82E867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C0C108A-ED0E-468C-9000-1FB1FA6B6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8111E-1ECD-41BE-8789-09FF7B722BD1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26941438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65EC16-D655-4B87-BFCD-903ED52DC90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71D3BA-6BC8-4DF2-AF72-64F17D8048B9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43C68A5-6BC9-4B65-9F4C-7B612EA61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34A545-61B5-48C9-A712-1C58527CF3E9}"/>
              </a:ext>
            </a:extLst>
          </p:cNvPr>
          <p:cNvSpPr txBox="1"/>
          <p:nvPr/>
        </p:nvSpPr>
        <p:spPr>
          <a:xfrm>
            <a:off x="6472009" y="2842213"/>
            <a:ext cx="4005968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6000" b="1" spc="200">
                <a:solidFill>
                  <a:schemeClr val="bg1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lang="en-US" sz="6000" b="1" spc="200" baseline="0">
                <a:solidFill>
                  <a:schemeClr val="bg1"/>
                </a:solidFill>
                <a:effectLst/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you!</a:t>
            </a:r>
            <a:endParaRPr lang="en-US" sz="6000" b="1" spc="200">
              <a:solidFill>
                <a:schemeClr val="bg1"/>
              </a:solidFill>
              <a:effectLst/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993D35-916D-468B-B013-5E9EF6D0D33A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045613-7C31-4621-862B-0E7E735B2235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4345BB6-155F-4EE0-AB26-8B16E8885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67" y="113412"/>
            <a:ext cx="794468" cy="8527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93667A-C490-45D3-BF71-C10BE7B92934}"/>
              </a:ext>
            </a:extLst>
          </p:cNvPr>
          <p:cNvSpPr txBox="1"/>
          <p:nvPr/>
        </p:nvSpPr>
        <p:spPr>
          <a:xfrm>
            <a:off x="679263" y="1466371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C33AA7E-992F-4DCE-8310-B90E9F2E1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F6143DF-1C15-4253-908D-C3620E206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883B3-81AA-4774-92EB-B172D3942055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6514669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3E276B-C320-4A67-BD5A-0DFFF1E8E2CE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00B793-064A-48E0-B096-A77FE4B02CB2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67247C-92A3-43E0-A595-91A0D98A2551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969264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A46C2826-BA9A-43BB-8E42-CA78FB1A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730" y="5843786"/>
            <a:ext cx="794468" cy="852738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4629D78-A661-48A9-A30B-D52F3CC67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5056" y="6410878"/>
            <a:ext cx="1032360" cy="215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8DE1A8E-87F3-4141-96F8-BABCAB160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9784" y="6410877"/>
            <a:ext cx="1032360" cy="2154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91D17-B16C-471C-A332-2F6BEF69EC0E}"/>
              </a:ext>
            </a:extLst>
          </p:cNvPr>
          <p:cNvSpPr txBox="1"/>
          <p:nvPr/>
        </p:nvSpPr>
        <p:spPr>
          <a:xfrm>
            <a:off x="495625" y="6405541"/>
            <a:ext cx="1741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UN Confidential - Client</a:t>
            </a:r>
          </a:p>
        </p:txBody>
      </p:sp>
    </p:spTree>
    <p:extLst>
      <p:ext uri="{BB962C8B-B14F-4D97-AF65-F5344CB8AC3E}">
        <p14:creationId xmlns:p14="http://schemas.microsoft.com/office/powerpoint/2010/main" val="139003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 - Blue">
    <p:bg>
      <p:bgPr>
        <a:solidFill>
          <a:srgbClr val="005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63FDD64-6F12-48B2-9E10-36156AD4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"/>
          <a:stretch/>
        </p:blipFill>
        <p:spPr>
          <a:xfrm>
            <a:off x="348343" y="0"/>
            <a:ext cx="11843657" cy="6858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EE96C4-4EDA-4842-8B83-9B6B45167096}"/>
              </a:ext>
            </a:extLst>
          </p:cNvPr>
          <p:cNvCxnSpPr/>
          <p:nvPr/>
        </p:nvCxnSpPr>
        <p:spPr>
          <a:xfrm>
            <a:off x="365761" y="513804"/>
            <a:ext cx="0" cy="58521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BDFFC5-D07E-4F53-A49E-B6CC5BD5B6B8}"/>
              </a:ext>
            </a:extLst>
          </p:cNvPr>
          <p:cNvCxnSpPr>
            <a:cxnSpLocks/>
          </p:cNvCxnSpPr>
          <p:nvPr/>
        </p:nvCxnSpPr>
        <p:spPr>
          <a:xfrm flipH="1">
            <a:off x="348343" y="6348535"/>
            <a:ext cx="49377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675B2-6E1D-4B4E-AFF3-1567C9FE25B4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11630866-43CE-4800-8BD7-10AB9F531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4FDB04-DF74-4226-9E66-B94DC2084D80}"/>
              </a:ext>
            </a:extLst>
          </p:cNvPr>
          <p:cNvSpPr txBox="1"/>
          <p:nvPr/>
        </p:nvSpPr>
        <p:spPr>
          <a:xfrm>
            <a:off x="766353" y="1623133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</p:spTree>
    <p:extLst>
      <p:ext uri="{BB962C8B-B14F-4D97-AF65-F5344CB8AC3E}">
        <p14:creationId xmlns:p14="http://schemas.microsoft.com/office/powerpoint/2010/main" val="293313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3 - White">
    <p:bg>
      <p:bgPr>
        <a:solidFill>
          <a:srgbClr val="0F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person&#10;&#10;Description automatically generated">
            <a:extLst>
              <a:ext uri="{FF2B5EF4-FFF2-40B4-BE49-F238E27FC236}">
                <a16:creationId xmlns:a16="http://schemas.microsoft.com/office/drawing/2014/main" id="{F598FE97-202A-4F65-AD1E-326B64B0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"/>
          <a:stretch/>
        </p:blipFill>
        <p:spPr>
          <a:xfrm>
            <a:off x="6442776" y="472121"/>
            <a:ext cx="4035201" cy="5299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B4AD83-E81E-4B43-A7C4-F1CB2576E14E}"/>
              </a:ext>
            </a:extLst>
          </p:cNvPr>
          <p:cNvSpPr txBox="1"/>
          <p:nvPr/>
        </p:nvSpPr>
        <p:spPr>
          <a:xfrm>
            <a:off x="8929634" y="5451399"/>
            <a:ext cx="1548343" cy="28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</a:rPr>
              <a:t>Photo: UNICC/</a:t>
            </a:r>
            <a:r>
              <a:rPr lang="en-US" sz="1200" err="1">
                <a:solidFill>
                  <a:schemeClr val="bg1"/>
                </a:solidFill>
              </a:rPr>
              <a:t>Cadinu</a:t>
            </a: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76EFB8-6981-4CAF-A477-9DBD53C87780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180A2-974D-4A71-9D95-051B27BEA213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rgbClr val="00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3BEEBD4-4460-4C82-8F3F-0D7915A38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C386E3-C9D9-4D02-A148-F5343C083425}"/>
              </a:ext>
            </a:extLst>
          </p:cNvPr>
          <p:cNvSpPr txBox="1"/>
          <p:nvPr/>
        </p:nvSpPr>
        <p:spPr>
          <a:xfrm>
            <a:off x="679263" y="1466371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rgbClr val="005FAB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</p:spTree>
    <p:extLst>
      <p:ext uri="{BB962C8B-B14F-4D97-AF65-F5344CB8AC3E}">
        <p14:creationId xmlns:p14="http://schemas.microsoft.com/office/powerpoint/2010/main" val="3559866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3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pic>
        <p:nvPicPr>
          <p:cNvPr id="15" name="Picture 14" descr="A picture containing person&#10;&#10;Description automatically generated">
            <a:extLst>
              <a:ext uri="{FF2B5EF4-FFF2-40B4-BE49-F238E27FC236}">
                <a16:creationId xmlns:a16="http://schemas.microsoft.com/office/drawing/2014/main" id="{9CD852FB-B442-4485-A46D-9B0FFF2080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"/>
          <a:stretch/>
        </p:blipFill>
        <p:spPr>
          <a:xfrm>
            <a:off x="6442776" y="472121"/>
            <a:ext cx="4035201" cy="52997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BF35E4-FAEA-4988-ABAC-5678688BE5B0}"/>
              </a:ext>
            </a:extLst>
          </p:cNvPr>
          <p:cNvSpPr txBox="1"/>
          <p:nvPr/>
        </p:nvSpPr>
        <p:spPr>
          <a:xfrm>
            <a:off x="8929634" y="5451399"/>
            <a:ext cx="1548343" cy="28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</a:rPr>
              <a:t>Photo: UNICC/</a:t>
            </a:r>
            <a:r>
              <a:rPr lang="en-US" sz="1200" err="1">
                <a:solidFill>
                  <a:schemeClr val="bg1"/>
                </a:solidFill>
              </a:rPr>
              <a:t>Cadinu</a:t>
            </a: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F78FB3-B12A-4C6A-9853-AF524151EAD3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D1FC9D-3FD1-49E0-95E5-5E7CF1858130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C2481315-A20B-4DEC-8711-10CB15E23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46E48B-BE77-427D-A14D-DEEF015F5FED}"/>
              </a:ext>
            </a:extLst>
          </p:cNvPr>
          <p:cNvSpPr txBox="1"/>
          <p:nvPr/>
        </p:nvSpPr>
        <p:spPr>
          <a:xfrm>
            <a:off x="679263" y="1466371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</p:spTree>
    <p:extLst>
      <p:ext uri="{BB962C8B-B14F-4D97-AF65-F5344CB8AC3E}">
        <p14:creationId xmlns:p14="http://schemas.microsoft.com/office/powerpoint/2010/main" val="333917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3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C46421-64C3-48D3-AA09-76AB3FD86E0A}"/>
              </a:ext>
            </a:extLst>
          </p:cNvPr>
          <p:cNvSpPr/>
          <p:nvPr/>
        </p:nvSpPr>
        <p:spPr>
          <a:xfrm>
            <a:off x="4728754" y="1722120"/>
            <a:ext cx="7463246" cy="341376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434A9-F1CA-452F-9C9F-D48766DA5171}"/>
              </a:ext>
            </a:extLst>
          </p:cNvPr>
          <p:cNvSpPr/>
          <p:nvPr/>
        </p:nvSpPr>
        <p:spPr>
          <a:xfrm>
            <a:off x="0" y="0"/>
            <a:ext cx="4728754" cy="6858000"/>
          </a:xfrm>
          <a:prstGeom prst="rect">
            <a:avLst/>
          </a:prstGeom>
          <a:solidFill>
            <a:srgbClr val="00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906861-85B9-4065-9A72-6863A966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4" b="98071"/>
          <a:stretch/>
        </p:blipFill>
        <p:spPr>
          <a:xfrm>
            <a:off x="0" y="6248422"/>
            <a:ext cx="12192000" cy="148091"/>
          </a:xfrm>
          <a:prstGeom prst="rect">
            <a:avLst/>
          </a:prstGeom>
        </p:spPr>
      </p:pic>
      <p:pic>
        <p:nvPicPr>
          <p:cNvPr id="15" name="Picture 14" descr="A picture containing person&#10;&#10;Description automatically generated">
            <a:extLst>
              <a:ext uri="{FF2B5EF4-FFF2-40B4-BE49-F238E27FC236}">
                <a16:creationId xmlns:a16="http://schemas.microsoft.com/office/drawing/2014/main" id="{265908E0-57E7-47B2-BC85-4A46308E1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"/>
          <a:stretch/>
        </p:blipFill>
        <p:spPr>
          <a:xfrm>
            <a:off x="6442776" y="472121"/>
            <a:ext cx="4035201" cy="52997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BF867C-C62E-4AF4-9F88-9469B0E17437}"/>
              </a:ext>
            </a:extLst>
          </p:cNvPr>
          <p:cNvSpPr txBox="1"/>
          <p:nvPr/>
        </p:nvSpPr>
        <p:spPr>
          <a:xfrm>
            <a:off x="8929634" y="5451399"/>
            <a:ext cx="1548343" cy="28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</a:rPr>
              <a:t>Photo: UNICC/</a:t>
            </a:r>
            <a:r>
              <a:rPr lang="en-US" sz="1200" err="1">
                <a:solidFill>
                  <a:schemeClr val="bg1"/>
                </a:solidFill>
              </a:rPr>
              <a:t>Cadinu</a:t>
            </a: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172C01-CB91-4C90-BFDE-E2699EC735C4}"/>
              </a:ext>
            </a:extLst>
          </p:cNvPr>
          <p:cNvCxnSpPr/>
          <p:nvPr/>
        </p:nvCxnSpPr>
        <p:spPr>
          <a:xfrm>
            <a:off x="365761" y="513804"/>
            <a:ext cx="0" cy="55778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662133-0D7C-4A62-BE80-7704D813F955}"/>
              </a:ext>
            </a:extLst>
          </p:cNvPr>
          <p:cNvCxnSpPr>
            <a:cxnSpLocks/>
          </p:cNvCxnSpPr>
          <p:nvPr/>
        </p:nvCxnSpPr>
        <p:spPr>
          <a:xfrm flipH="1">
            <a:off x="348343" y="513804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D6C1E49C-6179-4F07-BFFB-32312731D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8360" y="131400"/>
            <a:ext cx="794468" cy="852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665855-3695-4FFA-A285-559B3ACC867A}"/>
              </a:ext>
            </a:extLst>
          </p:cNvPr>
          <p:cNvSpPr txBox="1"/>
          <p:nvPr/>
        </p:nvSpPr>
        <p:spPr>
          <a:xfrm>
            <a:off x="679263" y="1466371"/>
            <a:ext cx="3925210" cy="382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2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United Nations International Computing Centre</a:t>
            </a:r>
          </a:p>
        </p:txBody>
      </p:sp>
    </p:spTree>
    <p:extLst>
      <p:ext uri="{BB962C8B-B14F-4D97-AF65-F5344CB8AC3E}">
        <p14:creationId xmlns:p14="http://schemas.microsoft.com/office/powerpoint/2010/main" val="129007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4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  <p:sldLayoutId id="2147483725" r:id="rId53"/>
    <p:sldLayoutId id="2147483726" r:id="rId54"/>
    <p:sldLayoutId id="2147483727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ManRo/Sexism_Twitter_MeTwo" TargetMode="External"/><Relationship Id="rId2" Type="http://schemas.openxmlformats.org/officeDocument/2006/relationships/hyperlink" Target="https://codalab.lisn.upsaclay.fr/competitions/7124" TargetMode="Externa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huggingface.co/models?sort=downloads&amp;search=sexis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dandapani@unicc.org" TargetMode="External"/><Relationship Id="rId2" Type="http://schemas.openxmlformats.org/officeDocument/2006/relationships/hyperlink" Target="mailto:jorallo@upv.es" TargetMode="External"/><Relationship Id="rId1" Type="http://schemas.openxmlformats.org/officeDocument/2006/relationships/slideLayout" Target="../slideLayouts/slideLayout43.xml"/><Relationship Id="rId6" Type="http://schemas.openxmlformats.org/officeDocument/2006/relationships/hyperlink" Target="mailto:saad@unicc.org" TargetMode="External"/><Relationship Id="rId5" Type="http://schemas.openxmlformats.org/officeDocument/2006/relationships/hyperlink" Target="mailto:tejadillos@unicc.org" TargetMode="External"/><Relationship Id="rId4" Type="http://schemas.openxmlformats.org/officeDocument/2006/relationships/hyperlink" Target="mailto:lizzette.soria@unwomen.or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-ICC/UPV-capstone-Women-Safter-Onlin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-ICC/UPV-capstone-Women-Safter-Online" TargetMode="Externa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0921FA-CF33-4F90-90B0-FA1FF8306B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400"/>
              <a:t>Women Safety Online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E718BF-9003-46A7-AE6B-FEFBE14CB14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lIns="91440" tIns="45720" rIns="91440" bIns="45720" anchor="t"/>
          <a:lstStyle/>
          <a:p>
            <a:r>
              <a:rPr lang="en-US"/>
              <a:t>A Capstone Project with </a:t>
            </a:r>
            <a:r>
              <a:rPr lang="en-US">
                <a:ea typeface="+mj-lt"/>
                <a:cs typeface="+mj-lt"/>
              </a:rPr>
              <a:t>Polytechnic University of Valencia</a:t>
            </a:r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928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FB38D-DEC3-75D8-8493-C02A7EFDEA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Machine Learning model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9E218-A8D8-6180-265C-1434599EE3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Train a model from scratch or fine-tune a pretrained model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sources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Use </a:t>
            </a:r>
            <a:r>
              <a:rPr lang="en-US" dirty="0" err="1">
                <a:ea typeface="+mn-lt"/>
                <a:cs typeface="+mn-lt"/>
              </a:rPr>
              <a:t>SemEval</a:t>
            </a:r>
            <a:r>
              <a:rPr lang="en-US" dirty="0">
                <a:ea typeface="+mn-lt"/>
                <a:cs typeface="+mn-lt"/>
              </a:rPr>
              <a:t> 2023 shared task dataset </a:t>
            </a:r>
            <a:r>
              <a:rPr lang="en-US" dirty="0">
                <a:ea typeface="+mn-lt"/>
                <a:cs typeface="+mn-lt"/>
                <a:hlinkClick r:id="rId2"/>
              </a:rPr>
              <a:t>CodaLab - Competition (upsaclay.fr)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lvl="1"/>
            <a:r>
              <a:rPr lang="en-US" dirty="0" err="1">
                <a:hlinkClick r:id="rId3"/>
              </a:rPr>
              <a:t>ManRo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Sexism_Twitter_MeTwo</a:t>
            </a:r>
            <a:r>
              <a:rPr lang="en-US" dirty="0">
                <a:hlinkClick r:id="rId3"/>
              </a:rPr>
              <a:t> · Datasets at Hugging Face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r>
              <a:rPr lang="en-US" dirty="0"/>
              <a:t>Pre-trained models </a:t>
            </a:r>
          </a:p>
          <a:p>
            <a:pPr lvl="1"/>
            <a:r>
              <a:rPr lang="en-US" dirty="0">
                <a:hlinkClick r:id="rId4"/>
              </a:rPr>
              <a:t>https://huggingface.co/models?sort=downloads&amp;search=sexism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Students are free to choose other data sources or models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74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0A63D3-27AA-42B3-A1B6-A2F0D3D75A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Work Plan</a:t>
            </a:r>
          </a:p>
        </p:txBody>
      </p:sp>
    </p:spTree>
    <p:extLst>
      <p:ext uri="{BB962C8B-B14F-4D97-AF65-F5344CB8AC3E}">
        <p14:creationId xmlns:p14="http://schemas.microsoft.com/office/powerpoint/2010/main" val="371017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D9721D-0864-400A-A85D-104EC6026A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Project Advisors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DBD2E5E-B51B-4A42-A626-4D4FE9E556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150180"/>
              </p:ext>
            </p:extLst>
          </p:nvPr>
        </p:nvGraphicFramePr>
        <p:xfrm>
          <a:off x="1170303" y="1609183"/>
          <a:ext cx="9791579" cy="355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949">
                  <a:extLst>
                    <a:ext uri="{9D8B030D-6E8A-4147-A177-3AD203B41FA5}">
                      <a16:colId xmlns:a16="http://schemas.microsoft.com/office/drawing/2014/main" val="240860865"/>
                    </a:ext>
                  </a:extLst>
                </a:gridCol>
                <a:gridCol w="2953455">
                  <a:extLst>
                    <a:ext uri="{9D8B030D-6E8A-4147-A177-3AD203B41FA5}">
                      <a16:colId xmlns:a16="http://schemas.microsoft.com/office/drawing/2014/main" val="3719610189"/>
                    </a:ext>
                  </a:extLst>
                </a:gridCol>
                <a:gridCol w="4527175">
                  <a:extLst>
                    <a:ext uri="{9D8B030D-6E8A-4147-A177-3AD203B41FA5}">
                      <a16:colId xmlns:a16="http://schemas.microsoft.com/office/drawing/2014/main" val="1547606765"/>
                    </a:ext>
                  </a:extLst>
                </a:gridCol>
              </a:tblGrid>
              <a:tr h="224354">
                <a:tc>
                  <a:txBody>
                    <a:bodyPr/>
                    <a:lstStyle/>
                    <a:p>
                      <a:r>
                        <a:rPr lang="en-US"/>
                        <a:t>Name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Contact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82362"/>
                  </a:ext>
                </a:extLst>
              </a:tr>
              <a:tr h="3817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Jose Hern</a:t>
                      </a:r>
                      <a:r>
                        <a:rPr lang="en-US" sz="1800" b="0" i="0" u="none" strike="noStrike" noProof="0"/>
                        <a:t>ández Orallo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Faculty advisor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noProof="0">
                          <a:latin typeface="Calibri"/>
                          <a:hlinkClick r:id="rId2"/>
                        </a:rPr>
                        <a:t>jorallo@upv.es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988372"/>
                  </a:ext>
                </a:extLst>
              </a:tr>
              <a:tr h="545818">
                <a:tc>
                  <a:txBody>
                    <a:bodyPr/>
                    <a:lstStyle/>
                    <a:p>
                      <a:r>
                        <a:rPr lang="en-US"/>
                        <a:t>Anusha Dandapani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UNICC Capstone lead</a:t>
                      </a:r>
                      <a:endParaRPr lang="en-US">
                        <a:hlinkClick r:id="rId3"/>
                      </a:endParaRP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hlinkClick r:id="rId3"/>
                        </a:rPr>
                        <a:t>dandapani@unicc.org</a:t>
                      </a:r>
                      <a:r>
                        <a:rPr lang="en-US"/>
                        <a:t> 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496810"/>
                  </a:ext>
                </a:extLst>
              </a:tr>
              <a:tr h="54581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Lizzette Soria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Subject Matter Expert (SME)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  <a:hlinkClick r:id="rId4"/>
                        </a:rPr>
                        <a:t>lizzette.soria@unwomen.org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 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1955"/>
                  </a:ext>
                </a:extLst>
              </a:tr>
              <a:tr h="381738">
                <a:tc>
                  <a:txBody>
                    <a:bodyPr/>
                    <a:lstStyle/>
                    <a:p>
                      <a:r>
                        <a:rPr lang="en-US"/>
                        <a:t>Elena </a:t>
                      </a:r>
                      <a:r>
                        <a:rPr lang="en-US" err="1"/>
                        <a:t>Tejadillos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UNICC Data Focal Point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5"/>
                        </a:rPr>
                        <a:t>tejadillos@unicc.org</a:t>
                      </a:r>
                      <a:r>
                        <a:rPr lang="en-US"/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386058"/>
                  </a:ext>
                </a:extLst>
              </a:tr>
              <a:tr h="381738">
                <a:tc>
                  <a:txBody>
                    <a:bodyPr/>
                    <a:lstStyle/>
                    <a:p>
                      <a:r>
                        <a:rPr lang="en-US"/>
                        <a:t>Motaz Saad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UNICC Data Focal Point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hlinkClick r:id="rId6"/>
                        </a:rPr>
                        <a:t>saad@unicc.org</a:t>
                      </a:r>
                      <a:r>
                        <a:rPr lang="en-US"/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352387"/>
                  </a:ext>
                </a:extLst>
              </a:tr>
              <a:tr h="3817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Ana Ribeiro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UNICC Data Focal Point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  <a:hlinkClick r:id="rId6"/>
                        </a:rPr>
                        <a:t>ribeiro@unicc.org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29066"/>
                  </a:ext>
                </a:extLst>
              </a:tr>
              <a:tr h="3817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Anna Llinares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UNICC Data Focal Point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  <a:hlinkClick r:id="rId6"/>
                        </a:rPr>
                        <a:t>llinares@unicc.org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663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78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7D246C-8CA3-47A3-B8D5-83C8E541EF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Project timeline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D82808-9214-4655-BD41-6D60967AF5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477784"/>
              </p:ext>
            </p:extLst>
          </p:nvPr>
        </p:nvGraphicFramePr>
        <p:xfrm>
          <a:off x="702162" y="711104"/>
          <a:ext cx="10786533" cy="5435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7857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7D246C-8CA3-47A3-B8D5-83C8E541EF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Project timeline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17113FC-B5CA-4A00-ACD8-85E1E309C4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274991"/>
              </p:ext>
            </p:extLst>
          </p:nvPr>
        </p:nvGraphicFramePr>
        <p:xfrm>
          <a:off x="719979" y="1732835"/>
          <a:ext cx="10752042" cy="2823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671">
                  <a:extLst>
                    <a:ext uri="{9D8B030D-6E8A-4147-A177-3AD203B41FA5}">
                      <a16:colId xmlns:a16="http://schemas.microsoft.com/office/drawing/2014/main" val="1237390374"/>
                    </a:ext>
                  </a:extLst>
                </a:gridCol>
                <a:gridCol w="4233653">
                  <a:extLst>
                    <a:ext uri="{9D8B030D-6E8A-4147-A177-3AD203B41FA5}">
                      <a16:colId xmlns:a16="http://schemas.microsoft.com/office/drawing/2014/main" val="2309660297"/>
                    </a:ext>
                  </a:extLst>
                </a:gridCol>
                <a:gridCol w="2252709">
                  <a:extLst>
                    <a:ext uri="{9D8B030D-6E8A-4147-A177-3AD203B41FA5}">
                      <a16:colId xmlns:a16="http://schemas.microsoft.com/office/drawing/2014/main" val="673493658"/>
                    </a:ext>
                  </a:extLst>
                </a:gridCol>
                <a:gridCol w="2688009">
                  <a:extLst>
                    <a:ext uri="{9D8B030D-6E8A-4147-A177-3AD203B41FA5}">
                      <a16:colId xmlns:a16="http://schemas.microsoft.com/office/drawing/2014/main" val="653987896"/>
                    </a:ext>
                  </a:extLst>
                </a:gridCol>
              </a:tblGrid>
              <a:tr h="401193">
                <a:tc>
                  <a:txBody>
                    <a:bodyPr/>
                    <a:lstStyle/>
                    <a:p>
                      <a:r>
                        <a:rPr lang="en-US" sz="1200"/>
                        <a:t>Date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Session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UNICC Members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Duration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93654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r>
                        <a:rPr lang="en-US" sz="1400"/>
                        <a:t>24/02/2023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Introduction to the 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 Experts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53796"/>
                  </a:ext>
                </a:extLst>
              </a:tr>
              <a:tr h="542353">
                <a:tc>
                  <a:txBody>
                    <a:bodyPr/>
                    <a:lstStyle/>
                    <a:p>
                      <a:r>
                        <a:rPr lang="en-US" sz="1400"/>
                        <a:t>March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Technical Clarification </a:t>
                      </a:r>
                    </a:p>
                    <a:p>
                      <a:r>
                        <a:rPr lang="en-US" sz="1400"/>
                        <a:t>Biweekly meetings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 Experts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5835"/>
                  </a:ext>
                </a:extLst>
              </a:tr>
              <a:tr h="542353">
                <a:tc>
                  <a:txBody>
                    <a:bodyPr/>
                    <a:lstStyle/>
                    <a:p>
                      <a:r>
                        <a:rPr lang="en-US" sz="1400"/>
                        <a:t>April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Q&amp;A 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 Experts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571476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r>
                        <a:rPr lang="en-US" sz="1400"/>
                        <a:t>May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Final Presentation to UNICC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UNICC Team (Data &amp; Academic leads)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 Hour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73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13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DBBF90-1E02-4A99-B7C4-DCB94C42CA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5B0CD-3F18-4477-9F2E-42DD7957CD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 sz="1800" dirty="0"/>
              <a:t>Git Hub Repositories link and access </a:t>
            </a:r>
            <a:r>
              <a:rPr lang="en-US" sz="1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UNICC GitHub</a:t>
            </a:r>
            <a:endParaRPr lang="en-US" sz="1800" dirty="0">
              <a:solidFill>
                <a:schemeClr val="accent1"/>
              </a:solidFill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1800" dirty="0"/>
              <a:t>Prepare &amp; Clean data</a:t>
            </a:r>
            <a:endParaRPr lang="en-US" sz="1800" dirty="0"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1800" dirty="0"/>
              <a:t>Data Definitions documented</a:t>
            </a:r>
            <a:r>
              <a:rPr lang="en-US" dirty="0"/>
              <a:t> </a:t>
            </a:r>
            <a:endParaRPr lang="en-US" sz="2000" dirty="0"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1800" dirty="0"/>
              <a:t>Meta Data updated</a:t>
            </a:r>
            <a:endParaRPr lang="en-US" sz="1800" dirty="0"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1800" dirty="0"/>
              <a:t>Agree on data principles and guidelines to follow </a:t>
            </a:r>
            <a:endParaRPr lang="en-US" sz="1800" dirty="0">
              <a:cs typeface="Calibri Light"/>
            </a:endParaRPr>
          </a:p>
          <a:p>
            <a:endParaRPr lang="en-US" sz="11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1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9D67E-4DDB-4349-8929-964814B6F4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Project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D78B-9FC2-42F0-9F03-D8C22CA24E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t"/>
          <a:lstStyle/>
          <a:p>
            <a:pPr>
              <a:lnSpc>
                <a:spcPct val="200000"/>
              </a:lnSpc>
            </a:pPr>
            <a:r>
              <a:rPr lang="en-US"/>
              <a:t>Python notebooks &amp; Final presentation uploaded to 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  <a:hlinkClick r:id="rId2"/>
              </a:rPr>
              <a:t>UNICC GitHub</a:t>
            </a:r>
          </a:p>
          <a:p>
            <a:pPr>
              <a:lnSpc>
                <a:spcPct val="200000"/>
              </a:lnSpc>
            </a:pPr>
            <a:r>
              <a:rPr lang="en-US"/>
              <a:t>Reusable Python classes and modules </a:t>
            </a:r>
            <a:endParaRPr lang="en-US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/>
              <a:t>Project documentation (method, code documentation, deployment, ….) </a:t>
            </a:r>
            <a:endParaRPr lang="en-US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/>
              <a:t>UNICC &lt;&gt; UPV write up on outcomes to be published in UNICC website </a:t>
            </a:r>
            <a:endParaRPr lang="en-US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/>
              <a:t>Final presentation with UNICC team </a:t>
            </a:r>
            <a:endParaRPr lang="en-US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/>
              <a:t>Complete UNICC survey </a:t>
            </a:r>
            <a:endParaRPr lang="en-US"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6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60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72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CE678F-0D2B-43A5-903E-1AB14BD18B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Introduction </a:t>
            </a:r>
          </a:p>
          <a:p>
            <a:pPr>
              <a:lnSpc>
                <a:spcPct val="150000"/>
              </a:lnSpc>
            </a:pPr>
            <a:r>
              <a:rPr lang="en-US"/>
              <a:t>Problem Statement  </a:t>
            </a:r>
          </a:p>
          <a:p>
            <a:pPr>
              <a:lnSpc>
                <a:spcPct val="150000"/>
              </a:lnSpc>
            </a:pPr>
            <a:r>
              <a:rPr lang="en-US">
                <a:cs typeface="Calibri" panose="020F0502020204030204"/>
              </a:rPr>
              <a:t>Objective</a:t>
            </a:r>
          </a:p>
          <a:p>
            <a:pPr>
              <a:lnSpc>
                <a:spcPct val="150000"/>
              </a:lnSpc>
            </a:pPr>
            <a:r>
              <a:rPr lang="en-US">
                <a:cs typeface="Calibri" panose="020F0502020204030204"/>
              </a:rPr>
              <a:t>Work plan </a:t>
            </a:r>
          </a:p>
          <a:p>
            <a:pPr>
              <a:lnSpc>
                <a:spcPct val="150000"/>
              </a:lnSpc>
            </a:pPr>
            <a:r>
              <a:rPr lang="en-US">
                <a:cs typeface="Calibri" panose="020F0502020204030204"/>
              </a:rPr>
              <a:t>Q &amp; 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9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91E9C9-7734-4CC8-B2D0-99628FA9A4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Introduction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2DB3A8-65F4-4022-A6C3-85A5C4DD21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The Oxford English Dictionary defines sexism as prejudice, stereotyping or discrimination, typically against women, based on sex</a:t>
            </a:r>
          </a:p>
          <a:p>
            <a:pPr>
              <a:lnSpc>
                <a:spcPct val="150000"/>
              </a:lnSpc>
            </a:pPr>
            <a:r>
              <a:rPr lang="en-US"/>
              <a:t>Sexism is commonly found in many forms in social networks, and it encompasses a wide range of behaviors (such as stereotyping, ideological issues, sexual violence, etc.</a:t>
            </a:r>
          </a:p>
          <a:p>
            <a:pPr>
              <a:lnSpc>
                <a:spcPct val="150000"/>
              </a:lnSpc>
            </a:pPr>
            <a:r>
              <a:rPr lang="en-US"/>
              <a:t>According to a previous survey conducted during summer internship: </a:t>
            </a:r>
          </a:p>
          <a:p>
            <a:pPr lvl="1">
              <a:lnSpc>
                <a:spcPct val="150000"/>
              </a:lnSpc>
            </a:pPr>
            <a:r>
              <a:rPr lang="en-US"/>
              <a:t>The biggest threats online are in texts chats and unwanted pictures </a:t>
            </a:r>
          </a:p>
          <a:p>
            <a:pPr lvl="1">
              <a:lnSpc>
                <a:spcPct val="150000"/>
              </a:lnSpc>
            </a:pPr>
            <a:r>
              <a:rPr lang="en-US"/>
              <a:t>The most unsafe platforms are Instagram and chat apps like WhatsApp</a:t>
            </a:r>
          </a:p>
          <a:p>
            <a:pPr lvl="1"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8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585E6E-26B0-4A5D-BF0F-42E0474578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66482" y="277063"/>
            <a:ext cx="7760585" cy="464801"/>
          </a:xfrm>
        </p:spPr>
        <p:txBody>
          <a:bodyPr/>
          <a:lstStyle/>
          <a:p>
            <a:r>
              <a:rPr lang="en-US"/>
              <a:t>Results of Survey: hide / filter words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9462985-AF1C-47FE-AEC0-B3B41468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63" y="1048664"/>
            <a:ext cx="9548881" cy="4976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98D71-49A2-821D-EE63-DD37A8F403F1}"/>
              </a:ext>
            </a:extLst>
          </p:cNvPr>
          <p:cNvSpPr txBox="1"/>
          <p:nvPr/>
        </p:nvSpPr>
        <p:spPr>
          <a:xfrm>
            <a:off x="10054471" y="2469777"/>
            <a:ext cx="186858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/>
              <a:t>16% + 48% = 64%</a:t>
            </a:r>
            <a:r>
              <a:rPr lang="en-US" dirty="0"/>
              <a:t> think hide word feature is very useful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66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0A63D3-27AA-42B3-A1B6-A2F0D3D75A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281331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D61D3-340C-4480-BF38-84CD7F576D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Problem Statement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BBA7-9116-4E59-B5FB-5999CBBAB8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1522" y="1196443"/>
            <a:ext cx="7049345" cy="4469458"/>
          </a:xfrm>
        </p:spPr>
        <p:txBody>
          <a:bodyPr lIns="91440" tIns="45720" rIns="91440" bIns="45720" anchor="t"/>
          <a:lstStyle/>
          <a:p>
            <a:r>
              <a:rPr lang="en-US"/>
              <a:t>Social Media platforms have hide sensitive contents (image / video) </a:t>
            </a:r>
          </a:p>
          <a:p>
            <a:r>
              <a:rPr lang="en-US"/>
              <a:t>Hiding sensitive text feature is supported only for hate speech and fake news on social media, but sexism contents identification are not supported. </a:t>
            </a:r>
            <a:endParaRPr lang="en-US">
              <a:cs typeface="Calibri"/>
            </a:endParaRPr>
          </a:p>
          <a:p>
            <a:r>
              <a:rPr lang="en-US"/>
              <a:t>Sexism detection it is a challenging tasks </a:t>
            </a:r>
          </a:p>
          <a:p>
            <a:pPr lvl="1"/>
            <a:r>
              <a:rPr lang="en-US">
                <a:ea typeface="+mn-lt"/>
                <a:cs typeface="+mn-lt"/>
              </a:rPr>
              <a:t>So many linguistic challenges </a:t>
            </a:r>
          </a:p>
          <a:p>
            <a:pPr lvl="1"/>
            <a:r>
              <a:rPr lang="en-US">
                <a:ea typeface="+mn-lt"/>
                <a:cs typeface="+mn-lt"/>
              </a:rPr>
              <a:t>So many languages </a:t>
            </a:r>
          </a:p>
          <a:p>
            <a:pPr lvl="1"/>
            <a:r>
              <a:rPr lang="en-US">
                <a:ea typeface="+mn-lt"/>
                <a:cs typeface="+mn-lt"/>
              </a:rPr>
              <a:t>….</a:t>
            </a:r>
          </a:p>
          <a:p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BCAC7E5-08B2-4585-A4CC-A7D92DCB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030" y="323596"/>
            <a:ext cx="3105571" cy="174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3FB24D08-5068-40B2-A07A-8A60651EB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" r="4763"/>
          <a:stretch/>
        </p:blipFill>
        <p:spPr bwMode="auto">
          <a:xfrm>
            <a:off x="8805759" y="2202396"/>
            <a:ext cx="3048842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2C14FDBD-C53A-4B15-A3F6-28BAE3BA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030" y="3353487"/>
            <a:ext cx="3457724" cy="239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1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45DDD-811A-4FE3-BEFB-1BB00C7AC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Objective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7104-0375-405F-B209-B749AEC491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t"/>
          <a:lstStyle/>
          <a:p>
            <a:r>
              <a:rPr lang="en-US" sz="2000" dirty="0"/>
              <a:t>Build a model to automatedly flag sexist text content and explain why 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C46B13-8F68-4D28-7EFF-5B50A4E8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93" y="1841312"/>
            <a:ext cx="88582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3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78E8B1-A39F-45BD-8781-25A50C1003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Align with SDGs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1F82B49-9A82-4059-B60A-1BE729797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2469" r="2546" b="4040"/>
          <a:stretch/>
        </p:blipFill>
        <p:spPr bwMode="auto">
          <a:xfrm>
            <a:off x="1566333" y="1175166"/>
            <a:ext cx="7744052" cy="480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5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78E8B1-A39F-45BD-8781-25A50C1003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Mapping with indicators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C9090-02D0-4DC3-AF9C-CCDEF7C868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1522" y="1196443"/>
            <a:ext cx="8404011" cy="446945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/>
              <a:t>5.2</a:t>
            </a:r>
            <a:r>
              <a:rPr lang="en-US" dirty="0"/>
              <a:t>- By 2030,  eliminate all forms of violence against all women and girls in the public and private spheres, including trafficking and sexual and other types of exploitation.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5.b </a:t>
            </a:r>
            <a:r>
              <a:rPr lang="en-US" dirty="0"/>
              <a:t>- By 2030, enhance the use of </a:t>
            </a:r>
            <a:r>
              <a:rPr lang="en-US" b="1" dirty="0"/>
              <a:t>enabling technology</a:t>
            </a:r>
            <a:r>
              <a:rPr lang="en-US" dirty="0"/>
              <a:t>, in particular information and communications technology, to promote the empowerment of women.</a:t>
            </a:r>
          </a:p>
          <a:p>
            <a:endParaRPr lang="en-US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DECDA91D-5D42-45B6-859E-16D3D68A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0" y="1"/>
            <a:ext cx="26416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18320"/>
      </p:ext>
    </p:extLst>
  </p:cSld>
  <p:clrMapOvr>
    <a:masterClrMapping/>
  </p:clrMapOvr>
</p:sld>
</file>

<file path=ppt/theme/theme1.xml><?xml version="1.0" encoding="utf-8"?>
<a:theme xmlns:a="http://schemas.openxmlformats.org/drawingml/2006/main" name="UNICC Presentation - Cli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D719BEED12C141813F7EAB17C23F4E" ma:contentTypeVersion="8" ma:contentTypeDescription="Create a new document." ma:contentTypeScope="" ma:versionID="5f5843521abd2ed730d73f7c454273b7">
  <xsd:schema xmlns:xsd="http://www.w3.org/2001/XMLSchema" xmlns:xs="http://www.w3.org/2001/XMLSchema" xmlns:p="http://schemas.microsoft.com/office/2006/metadata/properties" xmlns:ns2="ae98dd91-f12a-42c8-9891-f5b78a976e3e" xmlns:ns3="e4762876-3aa7-46b5-9794-fa4b1065b8d7" targetNamespace="http://schemas.microsoft.com/office/2006/metadata/properties" ma:root="true" ma:fieldsID="8d37f25e78aee292cad34a45b0fac476" ns2:_="" ns3:_="">
    <xsd:import namespace="ae98dd91-f12a-42c8-9891-f5b78a976e3e"/>
    <xsd:import namespace="e4762876-3aa7-46b5-9794-fa4b1065b8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98dd91-f12a-42c8-9891-f5b78a976e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62876-3aa7-46b5-9794-fa4b1065b8d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FB84A-D3C9-4E7C-BE5F-2FCBEE2EB02B}">
  <ds:schemaRefs>
    <ds:schemaRef ds:uri="http://www.w3.org/XML/1998/namespace"/>
    <ds:schemaRef ds:uri="e4762876-3aa7-46b5-9794-fa4b1065b8d7"/>
    <ds:schemaRef ds:uri="http://purl.org/dc/dcmitype/"/>
    <ds:schemaRef ds:uri="ae98dd91-f12a-42c8-9891-f5b78a976e3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FB91E04-4ED1-4B32-B778-0B173DD7BB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A4936B-423C-4717-ABE3-59312B4AA064}">
  <ds:schemaRefs>
    <ds:schemaRef ds:uri="ae98dd91-f12a-42c8-9891-f5b78a976e3e"/>
    <ds:schemaRef ds:uri="e4762876-3aa7-46b5-9794-fa4b1065b8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UNICC Presentation - Client</Template>
  <TotalTime>0</TotalTime>
  <Words>578</Words>
  <Application>Microsoft Office PowerPoint</Application>
  <PresentationFormat>Panorámica</PresentationFormat>
  <Paragraphs>119</Paragraphs>
  <Slides>18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UNICC Presentation - Client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LLINARES Anna</cp:lastModifiedBy>
  <cp:revision>12</cp:revision>
  <dcterms:created xsi:type="dcterms:W3CDTF">2022-11-15T11:54:01Z</dcterms:created>
  <dcterms:modified xsi:type="dcterms:W3CDTF">2023-03-01T12:07:51Z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0x010100B1D719BEED12C141813F7EAB17C23F4E</vt:lpwstr>
  </property>
  <property fmtid="{D5CDD505-2E9C-101B-9397-08002B2CF9AE}" pid="3" name="MSIP_Label_995f8ddb-c25f-497d-94ef-0e25e41810d1_Enabled">
    <vt:lpwstr>true</vt:lpwstr>
  </property>
  <property fmtid="{D5CDD505-2E9C-101B-9397-08002B2CF9AE}" pid="4" name="MSIP_Label_995f8ddb-c25f-497d-94ef-0e25e41810d1_SetDate">
    <vt:lpwstr>2023-02-23T12:59:29Z</vt:lpwstr>
  </property>
  <property fmtid="{D5CDD505-2E9C-101B-9397-08002B2CF9AE}" pid="5" name="MSIP_Label_995f8ddb-c25f-497d-94ef-0e25e41810d1_Method">
    <vt:lpwstr>Standard</vt:lpwstr>
  </property>
  <property fmtid="{D5CDD505-2E9C-101B-9397-08002B2CF9AE}" pid="6" name="MSIP_Label_995f8ddb-c25f-497d-94ef-0e25e41810d1_Name">
    <vt:lpwstr>UN Internal</vt:lpwstr>
  </property>
  <property fmtid="{D5CDD505-2E9C-101B-9397-08002B2CF9AE}" pid="7" name="MSIP_Label_995f8ddb-c25f-497d-94ef-0e25e41810d1_SiteId">
    <vt:lpwstr>a33def57-39f8-4005-93ed-e80266830257</vt:lpwstr>
  </property>
  <property fmtid="{D5CDD505-2E9C-101B-9397-08002B2CF9AE}" pid="8" name="MSIP_Label_995f8ddb-c25f-497d-94ef-0e25e41810d1_ActionId">
    <vt:lpwstr>43d77341-85ae-4b65-b499-d0b2905d6ae4</vt:lpwstr>
  </property>
  <property fmtid="{D5CDD505-2E9C-101B-9397-08002B2CF9AE}" pid="9" name="MSIP_Label_995f8ddb-c25f-497d-94ef-0e25e41810d1_ContentBits">
    <vt:lpwstr>0</vt:lpwstr>
  </property>
</Properties>
</file>